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69" r:id="rId5"/>
    <p:sldId id="289" r:id="rId6"/>
    <p:sldId id="290" r:id="rId7"/>
    <p:sldId id="285" r:id="rId8"/>
    <p:sldId id="258" r:id="rId9"/>
    <p:sldId id="259" r:id="rId10"/>
    <p:sldId id="260" r:id="rId11"/>
    <p:sldId id="263" r:id="rId12"/>
    <p:sldId id="262" r:id="rId13"/>
    <p:sldId id="261" r:id="rId14"/>
    <p:sldId id="265" r:id="rId15"/>
    <p:sldId id="264" r:id="rId16"/>
    <p:sldId id="286" r:id="rId17"/>
    <p:sldId id="296" r:id="rId18"/>
    <p:sldId id="294" r:id="rId19"/>
    <p:sldId id="295" r:id="rId20"/>
    <p:sldId id="297" r:id="rId21"/>
    <p:sldId id="298" r:id="rId22"/>
    <p:sldId id="299" r:id="rId23"/>
    <p:sldId id="300" r:id="rId24"/>
    <p:sldId id="280" r:id="rId25"/>
    <p:sldId id="281" r:id="rId26"/>
    <p:sldId id="282" r:id="rId27"/>
    <p:sldId id="283" r:id="rId28"/>
    <p:sldId id="291" r:id="rId29"/>
    <p:sldId id="292" r:id="rId30"/>
    <p:sldId id="293" r:id="rId31"/>
    <p:sldId id="270" r:id="rId32"/>
  </p:sldIdLst>
  <p:sldSz cx="18288000" cy="10287000"/>
  <p:notesSz cx="6858000" cy="9144000"/>
  <p:embeddedFontLst>
    <p:embeddedFont>
      <p:font typeface="Canva Sans" panose="020B0604020202020204" charset="0"/>
      <p:regular r:id="rId33"/>
    </p:embeddedFont>
    <p:embeddedFont>
      <p:font typeface="Canva Sans Bold" panose="020B0604020202020204" charset="0"/>
      <p:regular r:id="rId34"/>
    </p:embeddedFont>
    <p:embeddedFont>
      <p:font typeface="Open Sans 1" panose="020B0604020202020204" charset="0"/>
      <p:regular r:id="rId35"/>
    </p:embeddedFont>
    <p:embeddedFont>
      <p:font typeface="Open Sans 1 Bold" panose="020B0604020202020204" charset="0"/>
      <p:regular r:id="rId36"/>
    </p:embeddedFont>
    <p:embeddedFont>
      <p:font typeface="Open Sans 2 Medium" panose="020B0604020202020204" charset="0"/>
      <p:regular r:id="rId37"/>
    </p:embeddedFont>
    <p:embeddedFont>
      <p:font typeface="Roboto" panose="02000000000000000000" pitchFamily="2" charset="0"/>
      <p:regular r:id="rId38"/>
      <p:bold r:id="rId39"/>
      <p:italic r:id="rId40"/>
      <p:boldItalic r:id="rId41"/>
    </p:embeddedFont>
    <p:embeddedFont>
      <p:font typeface="Roboto Condensed Bold"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4A2B"/>
    <a:srgbClr val="1111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33FC27-B1CE-4EED-8F67-08D62F4AA04C}" v="132" dt="2025-05-13T06:46:10.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80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dul moeed" userId="93efb4e664433cf8" providerId="LiveId" clId="{F033FC27-B1CE-4EED-8F67-08D62F4AA04C}"/>
    <pc:docChg chg="undo custSel addSld delSld modSld">
      <pc:chgData name="Abdul moeed" userId="93efb4e664433cf8" providerId="LiveId" clId="{F033FC27-B1CE-4EED-8F67-08D62F4AA04C}" dt="2025-05-13T06:47:23.548" v="1035" actId="18131"/>
      <pc:docMkLst>
        <pc:docMk/>
      </pc:docMkLst>
      <pc:sldChg chg="delSp modSp mod">
        <pc:chgData name="Abdul moeed" userId="93efb4e664433cf8" providerId="LiveId" clId="{F033FC27-B1CE-4EED-8F67-08D62F4AA04C}" dt="2025-05-13T05:51:21.098" v="147" actId="478"/>
        <pc:sldMkLst>
          <pc:docMk/>
          <pc:sldMk cId="0" sldId="258"/>
        </pc:sldMkLst>
        <pc:spChg chg="mod">
          <ac:chgData name="Abdul moeed" userId="93efb4e664433cf8" providerId="LiveId" clId="{F033FC27-B1CE-4EED-8F67-08D62F4AA04C}" dt="2025-05-13T05:47:30.923" v="101" actId="1076"/>
          <ac:spMkLst>
            <pc:docMk/>
            <pc:sldMk cId="0" sldId="258"/>
            <ac:spMk id="9" creationId="{00000000-0000-0000-0000-000000000000}"/>
          </ac:spMkLst>
        </pc:spChg>
        <pc:spChg chg="mod">
          <ac:chgData name="Abdul moeed" userId="93efb4e664433cf8" providerId="LiveId" clId="{F033FC27-B1CE-4EED-8F67-08D62F4AA04C}" dt="2025-05-13T05:48:07.716" v="119" actId="1076"/>
          <ac:spMkLst>
            <pc:docMk/>
            <pc:sldMk cId="0" sldId="258"/>
            <ac:spMk id="14" creationId="{00000000-0000-0000-0000-000000000000}"/>
          </ac:spMkLst>
        </pc:spChg>
        <pc:spChg chg="del">
          <ac:chgData name="Abdul moeed" userId="93efb4e664433cf8" providerId="LiveId" clId="{F033FC27-B1CE-4EED-8F67-08D62F4AA04C}" dt="2025-05-13T05:51:21.098" v="147" actId="478"/>
          <ac:spMkLst>
            <pc:docMk/>
            <pc:sldMk cId="0" sldId="258"/>
            <ac:spMk id="22" creationId="{5F1ED968-23E1-ACDC-7DCF-866374C078AE}"/>
          </ac:spMkLst>
        </pc:spChg>
      </pc:sldChg>
      <pc:sldChg chg="addSp modSp mod">
        <pc:chgData name="Abdul moeed" userId="93efb4e664433cf8" providerId="LiveId" clId="{F033FC27-B1CE-4EED-8F67-08D62F4AA04C}" dt="2025-05-13T05:49:10.163" v="121" actId="1076"/>
        <pc:sldMkLst>
          <pc:docMk/>
          <pc:sldMk cId="0" sldId="259"/>
        </pc:sldMkLst>
        <pc:spChg chg="mod">
          <ac:chgData name="Abdul moeed" userId="93efb4e664433cf8" providerId="LiveId" clId="{F033FC27-B1CE-4EED-8F67-08D62F4AA04C}" dt="2025-05-13T05:44:34.488" v="85" actId="1076"/>
          <ac:spMkLst>
            <pc:docMk/>
            <pc:sldMk cId="0" sldId="259"/>
            <ac:spMk id="6" creationId="{00000000-0000-0000-0000-000000000000}"/>
          </ac:spMkLst>
        </pc:spChg>
        <pc:spChg chg="add mod">
          <ac:chgData name="Abdul moeed" userId="93efb4e664433cf8" providerId="LiveId" clId="{F033FC27-B1CE-4EED-8F67-08D62F4AA04C}" dt="2025-05-13T05:49:10.163" v="121" actId="1076"/>
          <ac:spMkLst>
            <pc:docMk/>
            <pc:sldMk cId="0" sldId="259"/>
            <ac:spMk id="16" creationId="{0E40BE46-59A8-642B-A5AC-BFDA5C174B45}"/>
          </ac:spMkLst>
        </pc:spChg>
      </pc:sldChg>
      <pc:sldChg chg="addSp modSp mod">
        <pc:chgData name="Abdul moeed" userId="93efb4e664433cf8" providerId="LiveId" clId="{F033FC27-B1CE-4EED-8F67-08D62F4AA04C}" dt="2025-05-13T05:50:44.034" v="135"/>
        <pc:sldMkLst>
          <pc:docMk/>
          <pc:sldMk cId="0" sldId="260"/>
        </pc:sldMkLst>
        <pc:spChg chg="mod">
          <ac:chgData name="Abdul moeed" userId="93efb4e664433cf8" providerId="LiveId" clId="{F033FC27-B1CE-4EED-8F67-08D62F4AA04C}" dt="2025-05-13T05:44:25.727" v="83" actId="1076"/>
          <ac:spMkLst>
            <pc:docMk/>
            <pc:sldMk cId="0" sldId="260"/>
            <ac:spMk id="6" creationId="{00000000-0000-0000-0000-000000000000}"/>
          </ac:spMkLst>
        </pc:spChg>
        <pc:spChg chg="add mod">
          <ac:chgData name="Abdul moeed" userId="93efb4e664433cf8" providerId="LiveId" clId="{F033FC27-B1CE-4EED-8F67-08D62F4AA04C}" dt="2025-05-13T05:50:44.034" v="135"/>
          <ac:spMkLst>
            <pc:docMk/>
            <pc:sldMk cId="0" sldId="260"/>
            <ac:spMk id="14" creationId="{446620CA-F082-EDD5-1DCF-8EB124071127}"/>
          </ac:spMkLst>
        </pc:spChg>
      </pc:sldChg>
      <pc:sldChg chg="addSp delSp modSp mod setBg">
        <pc:chgData name="Abdul moeed" userId="93efb4e664433cf8" providerId="LiveId" clId="{F033FC27-B1CE-4EED-8F67-08D62F4AA04C}" dt="2025-05-13T06:37:18.860" v="954" actId="1076"/>
        <pc:sldMkLst>
          <pc:docMk/>
          <pc:sldMk cId="0" sldId="261"/>
        </pc:sldMkLst>
        <pc:spChg chg="del">
          <ac:chgData name="Abdul moeed" userId="93efb4e664433cf8" providerId="LiveId" clId="{F033FC27-B1CE-4EED-8F67-08D62F4AA04C}" dt="2025-05-13T05:32:55.386" v="0" actId="478"/>
          <ac:spMkLst>
            <pc:docMk/>
            <pc:sldMk cId="0" sldId="261"/>
            <ac:spMk id="2" creationId="{00000000-0000-0000-0000-000000000000}"/>
          </ac:spMkLst>
        </pc:spChg>
        <pc:spChg chg="del">
          <ac:chgData name="Abdul moeed" userId="93efb4e664433cf8" providerId="LiveId" clId="{F033FC27-B1CE-4EED-8F67-08D62F4AA04C}" dt="2025-05-13T05:42:03.397" v="47" actId="478"/>
          <ac:spMkLst>
            <pc:docMk/>
            <pc:sldMk cId="0" sldId="261"/>
            <ac:spMk id="3" creationId="{00000000-0000-0000-0000-000000000000}"/>
          </ac:spMkLst>
        </pc:spChg>
        <pc:spChg chg="mod">
          <ac:chgData name="Abdul moeed" userId="93efb4e664433cf8" providerId="LiveId" clId="{F033FC27-B1CE-4EED-8F67-08D62F4AA04C}" dt="2025-05-13T06:37:18.860" v="954" actId="1076"/>
          <ac:spMkLst>
            <pc:docMk/>
            <pc:sldMk cId="0" sldId="261"/>
            <ac:spMk id="4" creationId="{00000000-0000-0000-0000-000000000000}"/>
          </ac:spMkLst>
        </pc:spChg>
        <pc:spChg chg="mod">
          <ac:chgData name="Abdul moeed" userId="93efb4e664433cf8" providerId="LiveId" clId="{F033FC27-B1CE-4EED-8F67-08D62F4AA04C}" dt="2025-05-13T06:27:04.505" v="933" actId="1076"/>
          <ac:spMkLst>
            <pc:docMk/>
            <pc:sldMk cId="0" sldId="261"/>
            <ac:spMk id="5" creationId="{00000000-0000-0000-0000-000000000000}"/>
          </ac:spMkLst>
        </pc:spChg>
        <pc:spChg chg="add mod">
          <ac:chgData name="Abdul moeed" userId="93efb4e664433cf8" providerId="LiveId" clId="{F033FC27-B1CE-4EED-8F67-08D62F4AA04C}" dt="2025-05-13T06:27:11.035" v="934" actId="1076"/>
          <ac:spMkLst>
            <pc:docMk/>
            <pc:sldMk cId="0" sldId="261"/>
            <ac:spMk id="12" creationId="{00000000-0000-0000-0000-000000000000}"/>
          </ac:spMkLst>
        </pc:spChg>
        <pc:spChg chg="add del mod">
          <ac:chgData name="Abdul moeed" userId="93efb4e664433cf8" providerId="LiveId" clId="{F033FC27-B1CE-4EED-8F67-08D62F4AA04C}" dt="2025-05-13T05:51:03.568" v="142" actId="478"/>
          <ac:spMkLst>
            <pc:docMk/>
            <pc:sldMk cId="0" sldId="261"/>
            <ac:spMk id="13" creationId="{F496DFBA-456C-EB40-E9D2-2A239D86A493}"/>
          </ac:spMkLst>
        </pc:spChg>
        <pc:spChg chg="add mod">
          <ac:chgData name="Abdul moeed" userId="93efb4e664433cf8" providerId="LiveId" clId="{F033FC27-B1CE-4EED-8F67-08D62F4AA04C}" dt="2025-05-13T05:51:06.502" v="144" actId="207"/>
          <ac:spMkLst>
            <pc:docMk/>
            <pc:sldMk cId="0" sldId="261"/>
            <ac:spMk id="14" creationId="{9EF503A0-1ADD-1DD3-A549-3464CED258C5}"/>
          </ac:spMkLst>
        </pc:spChg>
        <pc:picChg chg="add del">
          <ac:chgData name="Abdul moeed" userId="93efb4e664433cf8" providerId="LiveId" clId="{F033FC27-B1CE-4EED-8F67-08D62F4AA04C}" dt="2025-05-13T06:21:19.051" v="881" actId="478"/>
          <ac:picMkLst>
            <pc:docMk/>
            <pc:sldMk cId="0" sldId="261"/>
            <ac:picMk id="16" creationId="{8A91E1F9-C8CD-200D-8A79-1EFFA9D54119}"/>
          </ac:picMkLst>
        </pc:picChg>
        <pc:picChg chg="add mod modCrop">
          <ac:chgData name="Abdul moeed" userId="93efb4e664433cf8" providerId="LiveId" clId="{F033FC27-B1CE-4EED-8F67-08D62F4AA04C}" dt="2025-05-13T06:27:00.492" v="932" actId="1076"/>
          <ac:picMkLst>
            <pc:docMk/>
            <pc:sldMk cId="0" sldId="261"/>
            <ac:picMk id="18" creationId="{33C28CBB-3489-89C3-679D-BE6A0E2DC7F9}"/>
          </ac:picMkLst>
        </pc:picChg>
        <pc:picChg chg="add del mod">
          <ac:chgData name="Abdul moeed" userId="93efb4e664433cf8" providerId="LiveId" clId="{F033FC27-B1CE-4EED-8F67-08D62F4AA04C}" dt="2025-05-13T06:26:22.790" v="915" actId="478"/>
          <ac:picMkLst>
            <pc:docMk/>
            <pc:sldMk cId="0" sldId="261"/>
            <ac:picMk id="20" creationId="{DE7445D7-CC8D-74AB-1D57-6D76A2E057EC}"/>
          </ac:picMkLst>
        </pc:picChg>
        <pc:picChg chg="add del mod">
          <ac:chgData name="Abdul moeed" userId="93efb4e664433cf8" providerId="LiveId" clId="{F033FC27-B1CE-4EED-8F67-08D62F4AA04C}" dt="2025-05-13T06:26:23.833" v="917" actId="478"/>
          <ac:picMkLst>
            <pc:docMk/>
            <pc:sldMk cId="0" sldId="261"/>
            <ac:picMk id="21" creationId="{58674BE6-7B8C-D5E9-B838-B7D162D00DBD}"/>
          </ac:picMkLst>
        </pc:picChg>
        <pc:picChg chg="add del mod">
          <ac:chgData name="Abdul moeed" userId="93efb4e664433cf8" providerId="LiveId" clId="{F033FC27-B1CE-4EED-8F67-08D62F4AA04C}" dt="2025-05-13T06:26:22.014" v="913" actId="478"/>
          <ac:picMkLst>
            <pc:docMk/>
            <pc:sldMk cId="0" sldId="261"/>
            <ac:picMk id="22" creationId="{92F16D7D-390F-6D30-92BC-0601EBBDBB67}"/>
          </ac:picMkLst>
        </pc:picChg>
        <pc:picChg chg="add mod">
          <ac:chgData name="Abdul moeed" userId="93efb4e664433cf8" providerId="LiveId" clId="{F033FC27-B1CE-4EED-8F67-08D62F4AA04C}" dt="2025-05-13T06:27:00.492" v="932" actId="1076"/>
          <ac:picMkLst>
            <pc:docMk/>
            <pc:sldMk cId="0" sldId="261"/>
            <ac:picMk id="23" creationId="{68FD2FDC-991A-FC2C-5D7B-54F6F944F65E}"/>
          </ac:picMkLst>
        </pc:picChg>
        <pc:picChg chg="add del mod">
          <ac:chgData name="Abdul moeed" userId="93efb4e664433cf8" providerId="LiveId" clId="{F033FC27-B1CE-4EED-8F67-08D62F4AA04C}" dt="2025-05-13T06:22:04.833" v="887" actId="478"/>
          <ac:picMkLst>
            <pc:docMk/>
            <pc:sldMk cId="0" sldId="261"/>
            <ac:picMk id="1026" creationId="{1520D6E7-145C-EAF6-E30B-9AF046B7F9C0}"/>
          </ac:picMkLst>
        </pc:picChg>
        <pc:picChg chg="add mod">
          <ac:chgData name="Abdul moeed" userId="93efb4e664433cf8" providerId="LiveId" clId="{F033FC27-B1CE-4EED-8F67-08D62F4AA04C}" dt="2025-05-13T06:27:00.492" v="932" actId="1076"/>
          <ac:picMkLst>
            <pc:docMk/>
            <pc:sldMk cId="0" sldId="261"/>
            <ac:picMk id="1028" creationId="{14815E67-7EC6-5074-0D57-FB2D97C90AC3}"/>
          </ac:picMkLst>
        </pc:picChg>
      </pc:sldChg>
      <pc:sldChg chg="addSp delSp modSp mod">
        <pc:chgData name="Abdul moeed" userId="93efb4e664433cf8" providerId="LiveId" clId="{F033FC27-B1CE-4EED-8F67-08D62F4AA04C}" dt="2025-05-13T05:51:00.576" v="141" actId="207"/>
        <pc:sldMkLst>
          <pc:docMk/>
          <pc:sldMk cId="0" sldId="262"/>
        </pc:sldMkLst>
        <pc:spChg chg="mod">
          <ac:chgData name="Abdul moeed" userId="93efb4e664433cf8" providerId="LiveId" clId="{F033FC27-B1CE-4EED-8F67-08D62F4AA04C}" dt="2025-05-13T05:49:42.933" v="127" actId="1076"/>
          <ac:spMkLst>
            <pc:docMk/>
            <pc:sldMk cId="0" sldId="262"/>
            <ac:spMk id="2" creationId="{00000000-0000-0000-0000-000000000000}"/>
          </ac:spMkLst>
        </pc:spChg>
        <pc:spChg chg="mod">
          <ac:chgData name="Abdul moeed" userId="93efb4e664433cf8" providerId="LiveId" clId="{F033FC27-B1CE-4EED-8F67-08D62F4AA04C}" dt="2025-05-13T05:49:42.933" v="127" actId="1076"/>
          <ac:spMkLst>
            <pc:docMk/>
            <pc:sldMk cId="0" sldId="262"/>
            <ac:spMk id="3" creationId="{00000000-0000-0000-0000-000000000000}"/>
          </ac:spMkLst>
        </pc:spChg>
        <pc:spChg chg="mod">
          <ac:chgData name="Abdul moeed" userId="93efb4e664433cf8" providerId="LiveId" clId="{F033FC27-B1CE-4EED-8F67-08D62F4AA04C}" dt="2025-05-13T05:49:42.933" v="127" actId="1076"/>
          <ac:spMkLst>
            <pc:docMk/>
            <pc:sldMk cId="0" sldId="262"/>
            <ac:spMk id="4" creationId="{00000000-0000-0000-0000-000000000000}"/>
          </ac:spMkLst>
        </pc:spChg>
        <pc:spChg chg="mod">
          <ac:chgData name="Abdul moeed" userId="93efb4e664433cf8" providerId="LiveId" clId="{F033FC27-B1CE-4EED-8F67-08D62F4AA04C}" dt="2025-05-13T05:49:42.933" v="127" actId="1076"/>
          <ac:spMkLst>
            <pc:docMk/>
            <pc:sldMk cId="0" sldId="262"/>
            <ac:spMk id="5" creationId="{00000000-0000-0000-0000-000000000000}"/>
          </ac:spMkLst>
        </pc:spChg>
        <pc:spChg chg="mod">
          <ac:chgData name="Abdul moeed" userId="93efb4e664433cf8" providerId="LiveId" clId="{F033FC27-B1CE-4EED-8F67-08D62F4AA04C}" dt="2025-05-13T05:49:42.933" v="127" actId="1076"/>
          <ac:spMkLst>
            <pc:docMk/>
            <pc:sldMk cId="0" sldId="262"/>
            <ac:spMk id="6" creationId="{00000000-0000-0000-0000-000000000000}"/>
          </ac:spMkLst>
        </pc:spChg>
        <pc:spChg chg="mod">
          <ac:chgData name="Abdul moeed" userId="93efb4e664433cf8" providerId="LiveId" clId="{F033FC27-B1CE-4EED-8F67-08D62F4AA04C}" dt="2025-05-13T05:49:42.933" v="127" actId="1076"/>
          <ac:spMkLst>
            <pc:docMk/>
            <pc:sldMk cId="0" sldId="262"/>
            <ac:spMk id="7" creationId="{00000000-0000-0000-0000-000000000000}"/>
          </ac:spMkLst>
        </pc:spChg>
        <pc:spChg chg="mod">
          <ac:chgData name="Abdul moeed" userId="93efb4e664433cf8" providerId="LiveId" clId="{F033FC27-B1CE-4EED-8F67-08D62F4AA04C}" dt="2025-05-13T05:49:42.933" v="127" actId="1076"/>
          <ac:spMkLst>
            <pc:docMk/>
            <pc:sldMk cId="0" sldId="262"/>
            <ac:spMk id="8" creationId="{00000000-0000-0000-0000-000000000000}"/>
          </ac:spMkLst>
        </pc:spChg>
        <pc:spChg chg="mod">
          <ac:chgData name="Abdul moeed" userId="93efb4e664433cf8" providerId="LiveId" clId="{F033FC27-B1CE-4EED-8F67-08D62F4AA04C}" dt="2025-05-13T05:49:42.933" v="127" actId="1076"/>
          <ac:spMkLst>
            <pc:docMk/>
            <pc:sldMk cId="0" sldId="262"/>
            <ac:spMk id="9" creationId="{00000000-0000-0000-0000-000000000000}"/>
          </ac:spMkLst>
        </pc:spChg>
        <pc:spChg chg="mod">
          <ac:chgData name="Abdul moeed" userId="93efb4e664433cf8" providerId="LiveId" clId="{F033FC27-B1CE-4EED-8F67-08D62F4AA04C}" dt="2025-05-13T05:49:42.933" v="127" actId="1076"/>
          <ac:spMkLst>
            <pc:docMk/>
            <pc:sldMk cId="0" sldId="262"/>
            <ac:spMk id="10" creationId="{00000000-0000-0000-0000-000000000000}"/>
          </ac:spMkLst>
        </pc:spChg>
        <pc:spChg chg="mod">
          <ac:chgData name="Abdul moeed" userId="93efb4e664433cf8" providerId="LiveId" clId="{F033FC27-B1CE-4EED-8F67-08D62F4AA04C}" dt="2025-05-13T05:49:42.933" v="127" actId="1076"/>
          <ac:spMkLst>
            <pc:docMk/>
            <pc:sldMk cId="0" sldId="262"/>
            <ac:spMk id="11" creationId="{00000000-0000-0000-0000-000000000000}"/>
          </ac:spMkLst>
        </pc:spChg>
        <pc:spChg chg="add del mod">
          <ac:chgData name="Abdul moeed" userId="93efb4e664433cf8" providerId="LiveId" clId="{F033FC27-B1CE-4EED-8F67-08D62F4AA04C}" dt="2025-05-13T05:50:57.767" v="139" actId="478"/>
          <ac:spMkLst>
            <pc:docMk/>
            <pc:sldMk cId="0" sldId="262"/>
            <ac:spMk id="18" creationId="{EEEF966C-0319-D18B-60B5-B2748A514CC4}"/>
          </ac:spMkLst>
        </pc:spChg>
        <pc:spChg chg="add mod">
          <ac:chgData name="Abdul moeed" userId="93efb4e664433cf8" providerId="LiveId" clId="{F033FC27-B1CE-4EED-8F67-08D62F4AA04C}" dt="2025-05-13T05:51:00.576" v="141" actId="207"/>
          <ac:spMkLst>
            <pc:docMk/>
            <pc:sldMk cId="0" sldId="262"/>
            <ac:spMk id="19" creationId="{5489ADA4-B0AE-FEA9-AD80-574909F73EA7}"/>
          </ac:spMkLst>
        </pc:spChg>
      </pc:sldChg>
      <pc:sldChg chg="addSp delSp modSp mod">
        <pc:chgData name="Abdul moeed" userId="93efb4e664433cf8" providerId="LiveId" clId="{F033FC27-B1CE-4EED-8F67-08D62F4AA04C}" dt="2025-05-13T05:50:53.740" v="138" actId="207"/>
        <pc:sldMkLst>
          <pc:docMk/>
          <pc:sldMk cId="0" sldId="263"/>
        </pc:sldMkLst>
        <pc:spChg chg="ord">
          <ac:chgData name="Abdul moeed" userId="93efb4e664433cf8" providerId="LiveId" clId="{F033FC27-B1CE-4EED-8F67-08D62F4AA04C}" dt="2025-05-13T05:41:51.134" v="43" actId="167"/>
          <ac:spMkLst>
            <pc:docMk/>
            <pc:sldMk cId="0" sldId="263"/>
            <ac:spMk id="2" creationId="{00000000-0000-0000-0000-000000000000}"/>
          </ac:spMkLst>
        </pc:spChg>
        <pc:spChg chg="del mod">
          <ac:chgData name="Abdul moeed" userId="93efb4e664433cf8" providerId="LiveId" clId="{F033FC27-B1CE-4EED-8F67-08D62F4AA04C}" dt="2025-05-13T05:41:53.397" v="44" actId="21"/>
          <ac:spMkLst>
            <pc:docMk/>
            <pc:sldMk cId="0" sldId="263"/>
            <ac:spMk id="4" creationId="{00000000-0000-0000-0000-000000000000}"/>
          </ac:spMkLst>
        </pc:spChg>
        <pc:spChg chg="add mod ord">
          <ac:chgData name="Abdul moeed" userId="93efb4e664433cf8" providerId="LiveId" clId="{F033FC27-B1CE-4EED-8F67-08D62F4AA04C}" dt="2025-05-13T05:41:46.025" v="41" actId="167"/>
          <ac:spMkLst>
            <pc:docMk/>
            <pc:sldMk cId="0" sldId="263"/>
            <ac:spMk id="12" creationId="{653665D7-516D-E4F6-C321-4AD970FBFA38}"/>
          </ac:spMkLst>
        </pc:spChg>
        <pc:spChg chg="add del mod">
          <ac:chgData name="Abdul moeed" userId="93efb4e664433cf8" providerId="LiveId" clId="{F033FC27-B1CE-4EED-8F67-08D62F4AA04C}" dt="2025-05-13T05:50:48.629" v="136" actId="478"/>
          <ac:spMkLst>
            <pc:docMk/>
            <pc:sldMk cId="0" sldId="263"/>
            <ac:spMk id="13" creationId="{1C36130A-6B00-B8A7-B647-2C5EE02E350B}"/>
          </ac:spMkLst>
        </pc:spChg>
        <pc:spChg chg="add mod">
          <ac:chgData name="Abdul moeed" userId="93efb4e664433cf8" providerId="LiveId" clId="{F033FC27-B1CE-4EED-8F67-08D62F4AA04C}" dt="2025-05-13T05:50:53.740" v="138" actId="207"/>
          <ac:spMkLst>
            <pc:docMk/>
            <pc:sldMk cId="0" sldId="263"/>
            <ac:spMk id="14" creationId="{E79CDB4F-14F5-DF86-BCF5-A8A23536F192}"/>
          </ac:spMkLst>
        </pc:spChg>
      </pc:sldChg>
      <pc:sldChg chg="addSp delSp modSp mod">
        <pc:chgData name="Abdul moeed" userId="93efb4e664433cf8" providerId="LiveId" clId="{F033FC27-B1CE-4EED-8F67-08D62F4AA04C}" dt="2025-05-13T06:37:37.534" v="960" actId="20577"/>
        <pc:sldMkLst>
          <pc:docMk/>
          <pc:sldMk cId="0" sldId="265"/>
        </pc:sldMkLst>
        <pc:spChg chg="add del mod">
          <ac:chgData name="Abdul moeed" userId="93efb4e664433cf8" providerId="LiveId" clId="{F033FC27-B1CE-4EED-8F67-08D62F4AA04C}" dt="2025-05-13T05:51:12.096" v="145" actId="478"/>
          <ac:spMkLst>
            <pc:docMk/>
            <pc:sldMk cId="0" sldId="265"/>
            <ac:spMk id="3" creationId="{A511AC4C-681D-AF7E-D21E-26488B695609}"/>
          </ac:spMkLst>
        </pc:spChg>
        <pc:spChg chg="add mod">
          <ac:chgData name="Abdul moeed" userId="93efb4e664433cf8" providerId="LiveId" clId="{F033FC27-B1CE-4EED-8F67-08D62F4AA04C}" dt="2025-05-13T05:51:12.243" v="146"/>
          <ac:spMkLst>
            <pc:docMk/>
            <pc:sldMk cId="0" sldId="265"/>
            <ac:spMk id="4" creationId="{A858FCDB-A667-D272-5380-D5F15D18481A}"/>
          </ac:spMkLst>
        </pc:spChg>
        <pc:spChg chg="mod">
          <ac:chgData name="Abdul moeed" userId="93efb4e664433cf8" providerId="LiveId" clId="{F033FC27-B1CE-4EED-8F67-08D62F4AA04C}" dt="2025-05-13T06:36:43.477" v="941" actId="207"/>
          <ac:spMkLst>
            <pc:docMk/>
            <pc:sldMk cId="0" sldId="265"/>
            <ac:spMk id="5" creationId="{00000000-0000-0000-0000-000000000000}"/>
          </ac:spMkLst>
        </pc:spChg>
        <pc:spChg chg="mod">
          <ac:chgData name="Abdul moeed" userId="93efb4e664433cf8" providerId="LiveId" clId="{F033FC27-B1CE-4EED-8F67-08D62F4AA04C}" dt="2025-05-13T06:37:37.534" v="960" actId="20577"/>
          <ac:spMkLst>
            <pc:docMk/>
            <pc:sldMk cId="0" sldId="265"/>
            <ac:spMk id="6" creationId="{00000000-0000-0000-0000-000000000000}"/>
          </ac:spMkLst>
        </pc:spChg>
        <pc:spChg chg="mod">
          <ac:chgData name="Abdul moeed" userId="93efb4e664433cf8" providerId="LiveId" clId="{F033FC27-B1CE-4EED-8F67-08D62F4AA04C}" dt="2025-05-13T06:37:36.379" v="959" actId="5793"/>
          <ac:spMkLst>
            <pc:docMk/>
            <pc:sldMk cId="0" sldId="265"/>
            <ac:spMk id="18" creationId="{F870A552-CDE4-1096-21E7-C6077D733701}"/>
          </ac:spMkLst>
        </pc:spChg>
        <pc:spChg chg="mod">
          <ac:chgData name="Abdul moeed" userId="93efb4e664433cf8" providerId="LiveId" clId="{F033FC27-B1CE-4EED-8F67-08D62F4AA04C}" dt="2025-05-13T06:37:35.311" v="958" actId="5793"/>
          <ac:spMkLst>
            <pc:docMk/>
            <pc:sldMk cId="0" sldId="265"/>
            <ac:spMk id="48" creationId="{B8A7F0D3-BD55-A34C-9FF7-FDB61FC03696}"/>
          </ac:spMkLst>
        </pc:spChg>
      </pc:sldChg>
      <pc:sldChg chg="addSp delSp modSp mod">
        <pc:chgData name="Abdul moeed" userId="93efb4e664433cf8" providerId="LiveId" clId="{F033FC27-B1CE-4EED-8F67-08D62F4AA04C}" dt="2025-05-13T06:43:26.095" v="984" actId="1076"/>
        <pc:sldMkLst>
          <pc:docMk/>
          <pc:sldMk cId="0" sldId="270"/>
        </pc:sldMkLst>
        <pc:spChg chg="mod">
          <ac:chgData name="Abdul moeed" userId="93efb4e664433cf8" providerId="LiveId" clId="{F033FC27-B1CE-4EED-8F67-08D62F4AA04C}" dt="2025-05-13T06:43:23.075" v="982" actId="1076"/>
          <ac:spMkLst>
            <pc:docMk/>
            <pc:sldMk cId="0" sldId="270"/>
            <ac:spMk id="5" creationId="{00000000-0000-0000-0000-000000000000}"/>
          </ac:spMkLst>
        </pc:spChg>
        <pc:spChg chg="mod">
          <ac:chgData name="Abdul moeed" userId="93efb4e664433cf8" providerId="LiveId" clId="{F033FC27-B1CE-4EED-8F67-08D62F4AA04C}" dt="2025-05-13T05:57:46.732" v="714" actId="1076"/>
          <ac:spMkLst>
            <pc:docMk/>
            <pc:sldMk cId="0" sldId="270"/>
            <ac:spMk id="8" creationId="{00000000-0000-0000-0000-000000000000}"/>
          </ac:spMkLst>
        </pc:spChg>
        <pc:spChg chg="add mod">
          <ac:chgData name="Abdul moeed" userId="93efb4e664433cf8" providerId="LiveId" clId="{F033FC27-B1CE-4EED-8F67-08D62F4AA04C}" dt="2025-05-13T06:42:51.846" v="976" actId="14100"/>
          <ac:spMkLst>
            <pc:docMk/>
            <pc:sldMk cId="0" sldId="270"/>
            <ac:spMk id="9" creationId="{8BF223AF-7B5A-C1C4-9DF3-9CCDA32175F1}"/>
          </ac:spMkLst>
        </pc:spChg>
        <pc:spChg chg="mod">
          <ac:chgData name="Abdul moeed" userId="93efb4e664433cf8" providerId="LiveId" clId="{F033FC27-B1CE-4EED-8F67-08D62F4AA04C}" dt="2025-05-13T06:42:57.527" v="977" actId="1076"/>
          <ac:spMkLst>
            <pc:docMk/>
            <pc:sldMk cId="0" sldId="270"/>
            <ac:spMk id="10" creationId="{00000000-0000-0000-0000-000000000000}"/>
          </ac:spMkLst>
        </pc:spChg>
        <pc:spChg chg="del mod">
          <ac:chgData name="Abdul moeed" userId="93efb4e664433cf8" providerId="LiveId" clId="{F033FC27-B1CE-4EED-8F67-08D62F4AA04C}" dt="2025-05-13T05:52:52.116" v="149" actId="478"/>
          <ac:spMkLst>
            <pc:docMk/>
            <pc:sldMk cId="0" sldId="270"/>
            <ac:spMk id="13" creationId="{D75C76E5-7A25-121A-3A25-C21099F0C3AD}"/>
          </ac:spMkLst>
        </pc:spChg>
        <pc:grpChg chg="mod">
          <ac:chgData name="Abdul moeed" userId="93efb4e664433cf8" providerId="LiveId" clId="{F033FC27-B1CE-4EED-8F67-08D62F4AA04C}" dt="2025-05-13T06:43:26.095" v="984" actId="1076"/>
          <ac:grpSpMkLst>
            <pc:docMk/>
            <pc:sldMk cId="0" sldId="270"/>
            <ac:grpSpMk id="2" creationId="{00000000-0000-0000-0000-000000000000}"/>
          </ac:grpSpMkLst>
        </pc:grpChg>
        <pc:grpChg chg="mod">
          <ac:chgData name="Abdul moeed" userId="93efb4e664433cf8" providerId="LiveId" clId="{F033FC27-B1CE-4EED-8F67-08D62F4AA04C}" dt="2025-05-13T05:57:49.233" v="715" actId="1076"/>
          <ac:grpSpMkLst>
            <pc:docMk/>
            <pc:sldMk cId="0" sldId="270"/>
            <ac:grpSpMk id="12" creationId="{D842B935-13C4-C93B-045D-29AEB9FD86ED}"/>
          </ac:grpSpMkLst>
        </pc:grpChg>
        <pc:picChg chg="add del mod">
          <ac:chgData name="Abdul moeed" userId="93efb4e664433cf8" providerId="LiveId" clId="{F033FC27-B1CE-4EED-8F67-08D62F4AA04C}" dt="2025-05-13T05:37:58.182" v="13" actId="478"/>
          <ac:picMkLst>
            <pc:docMk/>
            <pc:sldMk cId="0" sldId="270"/>
            <ac:picMk id="2050" creationId="{2359FFB7-4183-875B-2E47-7D3EDA706222}"/>
          </ac:picMkLst>
        </pc:picChg>
        <pc:picChg chg="add del mod modCrop">
          <ac:chgData name="Abdul moeed" userId="93efb4e664433cf8" providerId="LiveId" clId="{F033FC27-B1CE-4EED-8F67-08D62F4AA04C}" dt="2025-05-13T05:55:34.859" v="709" actId="478"/>
          <ac:picMkLst>
            <pc:docMk/>
            <pc:sldMk cId="0" sldId="270"/>
            <ac:picMk id="2052" creationId="{7ECA65BE-0907-7074-5B1B-8E37821B9DFA}"/>
          </ac:picMkLst>
        </pc:picChg>
      </pc:sldChg>
      <pc:sldChg chg="addSp delSp modSp mod">
        <pc:chgData name="Abdul moeed" userId="93efb4e664433cf8" providerId="LiveId" clId="{F033FC27-B1CE-4EED-8F67-08D62F4AA04C}" dt="2025-05-13T05:38:14.373" v="19" actId="26606"/>
        <pc:sldMkLst>
          <pc:docMk/>
          <pc:sldMk cId="2618219089" sldId="280"/>
        </pc:sldMkLst>
        <pc:spChg chg="del">
          <ac:chgData name="Abdul moeed" userId="93efb4e664433cf8" providerId="LiveId" clId="{F033FC27-B1CE-4EED-8F67-08D62F4AA04C}" dt="2025-05-13T05:38:11.142" v="17" actId="478"/>
          <ac:spMkLst>
            <pc:docMk/>
            <pc:sldMk cId="2618219089" sldId="280"/>
            <ac:spMk id="5" creationId="{E65CFE0F-FFE0-E1B6-998E-9458B3B215D6}"/>
          </ac:spMkLst>
        </pc:spChg>
        <pc:spChg chg="del">
          <ac:chgData name="Abdul moeed" userId="93efb4e664433cf8" providerId="LiveId" clId="{F033FC27-B1CE-4EED-8F67-08D62F4AA04C}" dt="2025-05-13T05:38:14.373" v="19" actId="26606"/>
          <ac:spMkLst>
            <pc:docMk/>
            <pc:sldMk cId="2618219089" sldId="280"/>
            <ac:spMk id="8" creationId="{42A4FC2C-047E-45A5-965D-8E1E3BF09BC6}"/>
          </ac:spMkLst>
        </pc:spChg>
        <pc:spChg chg="del">
          <ac:chgData name="Abdul moeed" userId="93efb4e664433cf8" providerId="LiveId" clId="{F033FC27-B1CE-4EED-8F67-08D62F4AA04C}" dt="2025-05-13T05:38:05.152" v="14" actId="478"/>
          <ac:spMkLst>
            <pc:docMk/>
            <pc:sldMk cId="2618219089" sldId="280"/>
            <ac:spMk id="10" creationId="{76A16980-CEA4-6182-A009-191299949858}"/>
          </ac:spMkLst>
        </pc:spChg>
        <pc:spChg chg="add">
          <ac:chgData name="Abdul moeed" userId="93efb4e664433cf8" providerId="LiveId" clId="{F033FC27-B1CE-4EED-8F67-08D62F4AA04C}" dt="2025-05-13T05:38:14.373" v="19" actId="26606"/>
          <ac:spMkLst>
            <pc:docMk/>
            <pc:sldMk cId="2618219089" sldId="280"/>
            <ac:spMk id="17" creationId="{42A4FC2C-047E-45A5-965D-8E1E3BF09BC6}"/>
          </ac:spMkLst>
        </pc:spChg>
        <pc:grpChg chg="del">
          <ac:chgData name="Abdul moeed" userId="93efb4e664433cf8" providerId="LiveId" clId="{F033FC27-B1CE-4EED-8F67-08D62F4AA04C}" dt="2025-05-13T05:38:12.640" v="18" actId="478"/>
          <ac:grpSpMkLst>
            <pc:docMk/>
            <pc:sldMk cId="2618219089" sldId="280"/>
            <ac:grpSpMk id="2" creationId="{E14C39A6-6C34-4892-8C8B-F7171E001531}"/>
          </ac:grpSpMkLst>
        </pc:grpChg>
        <pc:picChg chg="add del">
          <ac:chgData name="Abdul moeed" userId="93efb4e664433cf8" providerId="LiveId" clId="{F033FC27-B1CE-4EED-8F67-08D62F4AA04C}" dt="2025-05-13T05:38:06.943" v="15" actId="478"/>
          <ac:picMkLst>
            <pc:docMk/>
            <pc:sldMk cId="2618219089" sldId="280"/>
            <ac:picMk id="3" creationId="{A4DF304E-4183-6179-9E7A-2A44CA087DF5}"/>
          </ac:picMkLst>
        </pc:picChg>
        <pc:picChg chg="add mod">
          <ac:chgData name="Abdul moeed" userId="93efb4e664433cf8" providerId="LiveId" clId="{F033FC27-B1CE-4EED-8F67-08D62F4AA04C}" dt="2025-05-13T05:38:14.373" v="19" actId="26606"/>
          <ac:picMkLst>
            <pc:docMk/>
            <pc:sldMk cId="2618219089" sldId="280"/>
            <ac:picMk id="12" creationId="{1F1A9019-2244-A8F6-B7E1-4865C8B2F956}"/>
          </ac:picMkLst>
        </pc:picChg>
      </pc:sldChg>
      <pc:sldChg chg="addSp delSp modSp mod">
        <pc:chgData name="Abdul moeed" userId="93efb4e664433cf8" providerId="LiveId" clId="{F033FC27-B1CE-4EED-8F67-08D62F4AA04C}" dt="2025-05-13T05:39:02.715" v="25" actId="26606"/>
        <pc:sldMkLst>
          <pc:docMk/>
          <pc:sldMk cId="1088157676" sldId="281"/>
        </pc:sldMkLst>
        <pc:spChg chg="del">
          <ac:chgData name="Abdul moeed" userId="93efb4e664433cf8" providerId="LiveId" clId="{F033FC27-B1CE-4EED-8F67-08D62F4AA04C}" dt="2025-05-13T05:39:02.715" v="25" actId="26606"/>
          <ac:spMkLst>
            <pc:docMk/>
            <pc:sldMk cId="1088157676" sldId="281"/>
            <ac:spMk id="8" creationId="{42A4FC2C-047E-45A5-965D-8E1E3BF09BC6}"/>
          </ac:spMkLst>
        </pc:spChg>
        <pc:spChg chg="add">
          <ac:chgData name="Abdul moeed" userId="93efb4e664433cf8" providerId="LiveId" clId="{F033FC27-B1CE-4EED-8F67-08D62F4AA04C}" dt="2025-05-13T05:39:02.715" v="25" actId="26606"/>
          <ac:spMkLst>
            <pc:docMk/>
            <pc:sldMk cId="1088157676" sldId="281"/>
            <ac:spMk id="11" creationId="{42A4FC2C-047E-45A5-965D-8E1E3BF09BC6}"/>
          </ac:spMkLst>
        </pc:spChg>
        <pc:grpChg chg="del">
          <ac:chgData name="Abdul moeed" userId="93efb4e664433cf8" providerId="LiveId" clId="{F033FC27-B1CE-4EED-8F67-08D62F4AA04C}" dt="2025-05-13T05:38:27.709" v="21" actId="478"/>
          <ac:grpSpMkLst>
            <pc:docMk/>
            <pc:sldMk cId="1088157676" sldId="281"/>
            <ac:grpSpMk id="10" creationId="{FB4340FA-4C3B-2798-AB57-17428BFE93BE}"/>
          </ac:grpSpMkLst>
        </pc:grpChg>
        <pc:picChg chg="del">
          <ac:chgData name="Abdul moeed" userId="93efb4e664433cf8" providerId="LiveId" clId="{F033FC27-B1CE-4EED-8F67-08D62F4AA04C}" dt="2025-05-13T05:38:27.023" v="20" actId="478"/>
          <ac:picMkLst>
            <pc:docMk/>
            <pc:sldMk cId="1088157676" sldId="281"/>
            <ac:picMk id="3" creationId="{88AFB66D-B122-C270-1CBC-F5D88737EBBB}"/>
          </ac:picMkLst>
        </pc:picChg>
        <pc:picChg chg="add mod">
          <ac:chgData name="Abdul moeed" userId="93efb4e664433cf8" providerId="LiveId" clId="{F033FC27-B1CE-4EED-8F67-08D62F4AA04C}" dt="2025-05-13T05:39:02.715" v="25" actId="26606"/>
          <ac:picMkLst>
            <pc:docMk/>
            <pc:sldMk cId="1088157676" sldId="281"/>
            <ac:picMk id="4" creationId="{84BFB0A4-67CF-45F9-A4D9-8D1232D321BA}"/>
          </ac:picMkLst>
        </pc:picChg>
      </pc:sldChg>
      <pc:sldChg chg="addSp delSp modSp mod">
        <pc:chgData name="Abdul moeed" userId="93efb4e664433cf8" providerId="LiveId" clId="{F033FC27-B1CE-4EED-8F67-08D62F4AA04C}" dt="2025-05-13T05:39:40.416" v="29" actId="962"/>
        <pc:sldMkLst>
          <pc:docMk/>
          <pc:sldMk cId="4088496266" sldId="282"/>
        </pc:sldMkLst>
        <pc:spChg chg="del">
          <ac:chgData name="Abdul moeed" userId="93efb4e664433cf8" providerId="LiveId" clId="{F033FC27-B1CE-4EED-8F67-08D62F4AA04C}" dt="2025-05-13T05:39:38.598" v="27" actId="26606"/>
          <ac:spMkLst>
            <pc:docMk/>
            <pc:sldMk cId="4088496266" sldId="282"/>
            <ac:spMk id="8" creationId="{42A4FC2C-047E-45A5-965D-8E1E3BF09BC6}"/>
          </ac:spMkLst>
        </pc:spChg>
        <pc:spChg chg="add">
          <ac:chgData name="Abdul moeed" userId="93efb4e664433cf8" providerId="LiveId" clId="{F033FC27-B1CE-4EED-8F67-08D62F4AA04C}" dt="2025-05-13T05:39:38.598" v="27" actId="26606"/>
          <ac:spMkLst>
            <pc:docMk/>
            <pc:sldMk cId="4088496266" sldId="282"/>
            <ac:spMk id="11" creationId="{42A4FC2C-047E-45A5-965D-8E1E3BF09BC6}"/>
          </ac:spMkLst>
        </pc:spChg>
        <pc:grpChg chg="del">
          <ac:chgData name="Abdul moeed" userId="93efb4e664433cf8" providerId="LiveId" clId="{F033FC27-B1CE-4EED-8F67-08D62F4AA04C}" dt="2025-05-13T05:38:29.435" v="23" actId="478"/>
          <ac:grpSpMkLst>
            <pc:docMk/>
            <pc:sldMk cId="4088496266" sldId="282"/>
            <ac:grpSpMk id="10" creationId="{1728F990-A3F4-755E-7E06-9DCFD86853A1}"/>
          </ac:grpSpMkLst>
        </pc:grpChg>
        <pc:picChg chg="del">
          <ac:chgData name="Abdul moeed" userId="93efb4e664433cf8" providerId="LiveId" clId="{F033FC27-B1CE-4EED-8F67-08D62F4AA04C}" dt="2025-05-13T05:38:28.557" v="22" actId="478"/>
          <ac:picMkLst>
            <pc:docMk/>
            <pc:sldMk cId="4088496266" sldId="282"/>
            <ac:picMk id="3" creationId="{C5D186C7-DB2D-6244-4154-7145FAF2FC6E}"/>
          </ac:picMkLst>
        </pc:picChg>
        <pc:picChg chg="add mod">
          <ac:chgData name="Abdul moeed" userId="93efb4e664433cf8" providerId="LiveId" clId="{F033FC27-B1CE-4EED-8F67-08D62F4AA04C}" dt="2025-05-13T05:39:40.416" v="29" actId="962"/>
          <ac:picMkLst>
            <pc:docMk/>
            <pc:sldMk cId="4088496266" sldId="282"/>
            <ac:picMk id="4" creationId="{495FB6D9-7E0F-883A-09A2-27E06D6FD983}"/>
          </ac:picMkLst>
        </pc:picChg>
      </pc:sldChg>
      <pc:sldChg chg="modSp del mod">
        <pc:chgData name="Abdul moeed" userId="93efb4e664433cf8" providerId="LiveId" clId="{F033FC27-B1CE-4EED-8F67-08D62F4AA04C}" dt="2025-05-13T06:36:07.519" v="937" actId="47"/>
        <pc:sldMkLst>
          <pc:docMk/>
          <pc:sldMk cId="4245224937" sldId="284"/>
        </pc:sldMkLst>
        <pc:spChg chg="mod">
          <ac:chgData name="Abdul moeed" userId="93efb4e664433cf8" providerId="LiveId" clId="{F033FC27-B1CE-4EED-8F67-08D62F4AA04C}" dt="2025-05-13T05:45:11.083" v="95" actId="20577"/>
          <ac:spMkLst>
            <pc:docMk/>
            <pc:sldMk cId="4245224937" sldId="284"/>
            <ac:spMk id="2" creationId="{1716AB5C-6174-0D05-576D-75365536EB4B}"/>
          </ac:spMkLst>
        </pc:spChg>
      </pc:sldChg>
      <pc:sldChg chg="modSp add del mod">
        <pc:chgData name="Abdul moeed" userId="93efb4e664433cf8" providerId="LiveId" clId="{F033FC27-B1CE-4EED-8F67-08D62F4AA04C}" dt="2025-05-13T05:50:34.118" v="134" actId="47"/>
        <pc:sldMkLst>
          <pc:docMk/>
          <pc:sldMk cId="522324898" sldId="285"/>
        </pc:sldMkLst>
        <pc:spChg chg="mod">
          <ac:chgData name="Abdul moeed" userId="93efb4e664433cf8" providerId="LiveId" clId="{F033FC27-B1CE-4EED-8F67-08D62F4AA04C}" dt="2025-05-13T05:44:13.016" v="82" actId="20577"/>
          <ac:spMkLst>
            <pc:docMk/>
            <pc:sldMk cId="522324898" sldId="285"/>
            <ac:spMk id="2" creationId="{EC4B51E9-8903-3278-4016-7E76F9DE482D}"/>
          </ac:spMkLst>
        </pc:spChg>
      </pc:sldChg>
      <pc:sldChg chg="modSp mod">
        <pc:chgData name="Abdul moeed" userId="93efb4e664433cf8" providerId="LiveId" clId="{F033FC27-B1CE-4EED-8F67-08D62F4AA04C}" dt="2025-05-13T06:37:13.522" v="953" actId="14100"/>
        <pc:sldMkLst>
          <pc:docMk/>
          <pc:sldMk cId="796733067" sldId="286"/>
        </pc:sldMkLst>
        <pc:spChg chg="mod">
          <ac:chgData name="Abdul moeed" userId="93efb4e664433cf8" providerId="LiveId" clId="{F033FC27-B1CE-4EED-8F67-08D62F4AA04C}" dt="2025-05-13T06:37:13.522" v="953" actId="14100"/>
          <ac:spMkLst>
            <pc:docMk/>
            <pc:sldMk cId="796733067" sldId="286"/>
            <ac:spMk id="2" creationId="{5F7AF448-C376-E246-527B-56AF5AB6C0A1}"/>
          </ac:spMkLst>
        </pc:spChg>
      </pc:sldChg>
      <pc:sldChg chg="modSp del mod">
        <pc:chgData name="Abdul moeed" userId="93efb4e664433cf8" providerId="LiveId" clId="{F033FC27-B1CE-4EED-8F67-08D62F4AA04C}" dt="2025-05-13T06:35:42.340" v="936" actId="47"/>
        <pc:sldMkLst>
          <pc:docMk/>
          <pc:sldMk cId="3596003164" sldId="287"/>
        </pc:sldMkLst>
        <pc:spChg chg="mod">
          <ac:chgData name="Abdul moeed" userId="93efb4e664433cf8" providerId="LiveId" clId="{F033FC27-B1CE-4EED-8F67-08D62F4AA04C}" dt="2025-05-13T05:43:12.767" v="53" actId="1076"/>
          <ac:spMkLst>
            <pc:docMk/>
            <pc:sldMk cId="3596003164" sldId="287"/>
            <ac:spMk id="2" creationId="{4954A92E-A507-C5C8-C919-D050F73C7631}"/>
          </ac:spMkLst>
        </pc:spChg>
      </pc:sldChg>
      <pc:sldChg chg="addSp delSp modSp new mod setBg">
        <pc:chgData name="Abdul moeed" userId="93efb4e664433cf8" providerId="LiveId" clId="{F033FC27-B1CE-4EED-8F67-08D62F4AA04C}" dt="2025-05-13T06:12:33.439" v="769" actId="21"/>
        <pc:sldMkLst>
          <pc:docMk/>
          <pc:sldMk cId="4082988921" sldId="289"/>
        </pc:sldMkLst>
        <pc:spChg chg="add">
          <ac:chgData name="Abdul moeed" userId="93efb4e664433cf8" providerId="LiveId" clId="{F033FC27-B1CE-4EED-8F67-08D62F4AA04C}" dt="2025-05-13T06:05:12.111" v="732" actId="26606"/>
          <ac:spMkLst>
            <pc:docMk/>
            <pc:sldMk cId="4082988921" sldId="289"/>
            <ac:spMk id="8" creationId="{42A4FC2C-047E-45A5-965D-8E1E3BF09BC6}"/>
          </ac:spMkLst>
        </pc:spChg>
        <pc:picChg chg="add del mod modCrop">
          <ac:chgData name="Abdul moeed" userId="93efb4e664433cf8" providerId="LiveId" clId="{F033FC27-B1CE-4EED-8F67-08D62F4AA04C}" dt="2025-05-13T06:12:33.439" v="769" actId="21"/>
          <ac:picMkLst>
            <pc:docMk/>
            <pc:sldMk cId="4082988921" sldId="289"/>
            <ac:picMk id="3" creationId="{12423D91-0E57-A924-BA72-BDBA0C6D9C5B}"/>
          </ac:picMkLst>
        </pc:picChg>
      </pc:sldChg>
      <pc:sldChg chg="addSp delSp modSp new mod setBg">
        <pc:chgData name="Abdul moeed" userId="93efb4e664433cf8" providerId="LiveId" clId="{F033FC27-B1CE-4EED-8F67-08D62F4AA04C}" dt="2025-05-13T06:19:53.123" v="879" actId="14100"/>
        <pc:sldMkLst>
          <pc:docMk/>
          <pc:sldMk cId="3798630238" sldId="290"/>
        </pc:sldMkLst>
        <pc:spChg chg="add del mod topLvl">
          <ac:chgData name="Abdul moeed" userId="93efb4e664433cf8" providerId="LiveId" clId="{F033FC27-B1CE-4EED-8F67-08D62F4AA04C}" dt="2025-05-13T06:14:07.037" v="788" actId="478"/>
          <ac:spMkLst>
            <pc:docMk/>
            <pc:sldMk cId="3798630238" sldId="290"/>
            <ac:spMk id="4" creationId="{8CADD55E-B7A9-5128-E436-255F1A42EFE2}"/>
          </ac:spMkLst>
        </pc:spChg>
        <pc:spChg chg="add del mod topLvl">
          <ac:chgData name="Abdul moeed" userId="93efb4e664433cf8" providerId="LiveId" clId="{F033FC27-B1CE-4EED-8F67-08D62F4AA04C}" dt="2025-05-13T06:17:03.697" v="813" actId="478"/>
          <ac:spMkLst>
            <pc:docMk/>
            <pc:sldMk cId="3798630238" sldId="290"/>
            <ac:spMk id="5" creationId="{90288194-894F-FA82-D352-236EABAF35F6}"/>
          </ac:spMkLst>
        </pc:spChg>
        <pc:spChg chg="add del">
          <ac:chgData name="Abdul moeed" userId="93efb4e664433cf8" providerId="LiveId" clId="{F033FC27-B1CE-4EED-8F67-08D62F4AA04C}" dt="2025-05-13T06:10:44.134" v="739" actId="26606"/>
          <ac:spMkLst>
            <pc:docMk/>
            <pc:sldMk cId="3798630238" sldId="290"/>
            <ac:spMk id="8" creationId="{42A4FC2C-047E-45A5-965D-8E1E3BF09BC6}"/>
          </ac:spMkLst>
        </pc:spChg>
        <pc:spChg chg="del mod topLvl">
          <ac:chgData name="Abdul moeed" userId="93efb4e664433cf8" providerId="LiveId" clId="{F033FC27-B1CE-4EED-8F67-08D62F4AA04C}" dt="2025-05-13T06:16:28.445" v="800" actId="478"/>
          <ac:spMkLst>
            <pc:docMk/>
            <pc:sldMk cId="3798630238" sldId="290"/>
            <ac:spMk id="13" creationId="{B592B4C1-5D6A-7F9E-CB90-B88746ECA435}"/>
          </ac:spMkLst>
        </pc:spChg>
        <pc:spChg chg="add del mod topLvl">
          <ac:chgData name="Abdul moeed" userId="93efb4e664433cf8" providerId="LiveId" clId="{F033FC27-B1CE-4EED-8F67-08D62F4AA04C}" dt="2025-05-13T06:17:05.866" v="814" actId="478"/>
          <ac:spMkLst>
            <pc:docMk/>
            <pc:sldMk cId="3798630238" sldId="290"/>
            <ac:spMk id="14" creationId="{7A22A13E-82DA-F362-374F-2752589370A7}"/>
          </ac:spMkLst>
        </pc:spChg>
        <pc:spChg chg="add del mod">
          <ac:chgData name="Abdul moeed" userId="93efb4e664433cf8" providerId="LiveId" clId="{F033FC27-B1CE-4EED-8F67-08D62F4AA04C}" dt="2025-05-13T06:18:13.837" v="836" actId="478"/>
          <ac:spMkLst>
            <pc:docMk/>
            <pc:sldMk cId="3798630238" sldId="290"/>
            <ac:spMk id="20" creationId="{82DDCF05-D2BE-2FAC-E773-E53319F38C9F}"/>
          </ac:spMkLst>
        </pc:spChg>
        <pc:spChg chg="add del mod">
          <ac:chgData name="Abdul moeed" userId="93efb4e664433cf8" providerId="LiveId" clId="{F033FC27-B1CE-4EED-8F67-08D62F4AA04C}" dt="2025-05-13T06:18:14.683" v="837" actId="478"/>
          <ac:spMkLst>
            <pc:docMk/>
            <pc:sldMk cId="3798630238" sldId="290"/>
            <ac:spMk id="21" creationId="{517F0724-046B-15AF-7FDE-F83B31F26ED8}"/>
          </ac:spMkLst>
        </pc:spChg>
        <pc:spChg chg="add mod">
          <ac:chgData name="Abdul moeed" userId="93efb4e664433cf8" providerId="LiveId" clId="{F033FC27-B1CE-4EED-8F67-08D62F4AA04C}" dt="2025-05-13T06:18:51.098" v="845" actId="207"/>
          <ac:spMkLst>
            <pc:docMk/>
            <pc:sldMk cId="3798630238" sldId="290"/>
            <ac:spMk id="22" creationId="{5E7B54D8-1CD1-F9BE-C630-70495A9012F0}"/>
          </ac:spMkLst>
        </pc:spChg>
        <pc:spChg chg="add mod">
          <ac:chgData name="Abdul moeed" userId="93efb4e664433cf8" providerId="LiveId" clId="{F033FC27-B1CE-4EED-8F67-08D62F4AA04C}" dt="2025-05-13T06:18:48.861" v="844" actId="207"/>
          <ac:spMkLst>
            <pc:docMk/>
            <pc:sldMk cId="3798630238" sldId="290"/>
            <ac:spMk id="23" creationId="{3AB8F85B-F336-8A86-C012-AF17D24C5F92}"/>
          </ac:spMkLst>
        </pc:spChg>
        <pc:spChg chg="add mod">
          <ac:chgData name="Abdul moeed" userId="93efb4e664433cf8" providerId="LiveId" clId="{F033FC27-B1CE-4EED-8F67-08D62F4AA04C}" dt="2025-05-13T06:19:53.123" v="879" actId="14100"/>
          <ac:spMkLst>
            <pc:docMk/>
            <pc:sldMk cId="3798630238" sldId="290"/>
            <ac:spMk id="24" creationId="{B9FEF41A-E9A1-7A0B-C477-9D1B76431F48}"/>
          </ac:spMkLst>
        </pc:spChg>
        <pc:grpChg chg="add del mod">
          <ac:chgData name="Abdul moeed" userId="93efb4e664433cf8" providerId="LiveId" clId="{F033FC27-B1CE-4EED-8F67-08D62F4AA04C}" dt="2025-05-13T06:14:07.037" v="788" actId="478"/>
          <ac:grpSpMkLst>
            <pc:docMk/>
            <pc:sldMk cId="3798630238" sldId="290"/>
            <ac:grpSpMk id="6" creationId="{09399F0C-3777-E2E5-66D9-879CB6A8FD27}"/>
          </ac:grpSpMkLst>
        </pc:grpChg>
        <pc:grpChg chg="add del mod">
          <ac:chgData name="Abdul moeed" userId="93efb4e664433cf8" providerId="LiveId" clId="{F033FC27-B1CE-4EED-8F67-08D62F4AA04C}" dt="2025-05-13T06:16:28.445" v="800" actId="478"/>
          <ac:grpSpMkLst>
            <pc:docMk/>
            <pc:sldMk cId="3798630238" sldId="290"/>
            <ac:grpSpMk id="12" creationId="{DD56B168-EB3F-D2F6-4DB5-AB2BA13EAC66}"/>
          </ac:grpSpMkLst>
        </pc:grpChg>
        <pc:picChg chg="add mod modCrop">
          <ac:chgData name="Abdul moeed" userId="93efb4e664433cf8" providerId="LiveId" clId="{F033FC27-B1CE-4EED-8F67-08D62F4AA04C}" dt="2025-05-13T06:17:52.480" v="824" actId="1076"/>
          <ac:picMkLst>
            <pc:docMk/>
            <pc:sldMk cId="3798630238" sldId="290"/>
            <ac:picMk id="3" creationId="{25CD8F80-84F0-D3F9-73A3-4DA77C658B1C}"/>
          </ac:picMkLst>
        </pc:picChg>
        <pc:picChg chg="add del">
          <ac:chgData name="Abdul moeed" userId="93efb4e664433cf8" providerId="LiveId" clId="{F033FC27-B1CE-4EED-8F67-08D62F4AA04C}" dt="2025-05-13T06:12:13.470" v="760" actId="22"/>
          <ac:picMkLst>
            <pc:docMk/>
            <pc:sldMk cId="3798630238" sldId="290"/>
            <ac:picMk id="9" creationId="{6C6F592D-C4AF-0E6F-15F8-631F2035A364}"/>
          </ac:picMkLst>
        </pc:picChg>
        <pc:picChg chg="add del">
          <ac:chgData name="Abdul moeed" userId="93efb4e664433cf8" providerId="LiveId" clId="{F033FC27-B1CE-4EED-8F67-08D62F4AA04C}" dt="2025-05-13T06:12:11.990" v="759" actId="22"/>
          <ac:picMkLst>
            <pc:docMk/>
            <pc:sldMk cId="3798630238" sldId="290"/>
            <ac:picMk id="11" creationId="{0CE3BB1E-6BAC-6F48-8AF3-074B7CFE695E}"/>
          </ac:picMkLst>
        </pc:picChg>
        <pc:picChg chg="add del mod">
          <ac:chgData name="Abdul moeed" userId="93efb4e664433cf8" providerId="LiveId" clId="{F033FC27-B1CE-4EED-8F67-08D62F4AA04C}" dt="2025-05-13T06:13:01.880" v="779" actId="478"/>
          <ac:picMkLst>
            <pc:docMk/>
            <pc:sldMk cId="3798630238" sldId="290"/>
            <ac:picMk id="15" creationId="{022EDBF0-87CB-3677-2174-E9A6DD051E0F}"/>
          </ac:picMkLst>
        </pc:picChg>
        <pc:picChg chg="add mod">
          <ac:chgData name="Abdul moeed" userId="93efb4e664433cf8" providerId="LiveId" clId="{F033FC27-B1CE-4EED-8F67-08D62F4AA04C}" dt="2025-05-13T06:16:04.207" v="795" actId="1037"/>
          <ac:picMkLst>
            <pc:docMk/>
            <pc:sldMk cId="3798630238" sldId="290"/>
            <ac:picMk id="17" creationId="{34928861-582C-CF66-1E8E-54BA182B4182}"/>
          </ac:picMkLst>
        </pc:picChg>
        <pc:picChg chg="add del mod">
          <ac:chgData name="Abdul moeed" userId="93efb4e664433cf8" providerId="LiveId" clId="{F033FC27-B1CE-4EED-8F67-08D62F4AA04C}" dt="2025-05-13T06:17:18.925" v="817" actId="1076"/>
          <ac:picMkLst>
            <pc:docMk/>
            <pc:sldMk cId="3798630238" sldId="290"/>
            <ac:picMk id="19" creationId="{7ACBCD36-E248-2572-9CEE-ED1A749B55CB}"/>
          </ac:picMkLst>
        </pc:picChg>
      </pc:sldChg>
      <pc:sldChg chg="modSp add mod">
        <pc:chgData name="Abdul moeed" userId="93efb4e664433cf8" providerId="LiveId" clId="{F033FC27-B1CE-4EED-8F67-08D62F4AA04C}" dt="2025-05-13T06:43:34.389" v="986" actId="207"/>
        <pc:sldMkLst>
          <pc:docMk/>
          <pc:sldMk cId="0" sldId="291"/>
        </pc:sldMkLst>
        <pc:spChg chg="mod">
          <ac:chgData name="Abdul moeed" userId="93efb4e664433cf8" providerId="LiveId" clId="{F033FC27-B1CE-4EED-8F67-08D62F4AA04C}" dt="2025-05-13T06:43:34.389" v="986" actId="207"/>
          <ac:spMkLst>
            <pc:docMk/>
            <pc:sldMk cId="0" sldId="291"/>
            <ac:spMk id="9" creationId="{00000000-0000-0000-0000-000000000000}"/>
          </ac:spMkLst>
        </pc:spChg>
      </pc:sldChg>
      <pc:sldChg chg="addSp delSp modSp new mod">
        <pc:chgData name="Abdul moeed" userId="93efb4e664433cf8" providerId="LiveId" clId="{F033FC27-B1CE-4EED-8F67-08D62F4AA04C}" dt="2025-05-13T06:47:23.548" v="1035" actId="18131"/>
        <pc:sldMkLst>
          <pc:docMk/>
          <pc:sldMk cId="1631228264" sldId="292"/>
        </pc:sldMkLst>
        <pc:picChg chg="add mod modCrop">
          <ac:chgData name="Abdul moeed" userId="93efb4e664433cf8" providerId="LiveId" clId="{F033FC27-B1CE-4EED-8F67-08D62F4AA04C}" dt="2025-05-13T06:47:23.548" v="1035" actId="18131"/>
          <ac:picMkLst>
            <pc:docMk/>
            <pc:sldMk cId="1631228264" sldId="292"/>
            <ac:picMk id="3" creationId="{CC2C91E8-7990-A2AC-B2E6-E7D184BB8648}"/>
          </ac:picMkLst>
        </pc:picChg>
        <pc:picChg chg="add del mod">
          <ac:chgData name="Abdul moeed" userId="93efb4e664433cf8" providerId="LiveId" clId="{F033FC27-B1CE-4EED-8F67-08D62F4AA04C}" dt="2025-05-13T06:47:03.239" v="1029" actId="478"/>
          <ac:picMkLst>
            <pc:docMk/>
            <pc:sldMk cId="1631228264" sldId="292"/>
            <ac:picMk id="5" creationId="{5838C3EC-6E46-72BB-08A0-EA97124D8E6B}"/>
          </ac:picMkLst>
        </pc:picChg>
        <pc:picChg chg="add del mod">
          <ac:chgData name="Abdul moeed" userId="93efb4e664433cf8" providerId="LiveId" clId="{F033FC27-B1CE-4EED-8F67-08D62F4AA04C}" dt="2025-05-13T06:45:55.749" v="1012" actId="478"/>
          <ac:picMkLst>
            <pc:docMk/>
            <pc:sldMk cId="1631228264" sldId="292"/>
            <ac:picMk id="7" creationId="{EA8FFB25-42CE-B121-C4C8-9C72E0C8BD76}"/>
          </ac:picMkLst>
        </pc:picChg>
      </pc:sldChg>
      <pc:sldChg chg="addSp modSp new mod modAnim">
        <pc:chgData name="Abdul moeed" userId="93efb4e664433cf8" providerId="LiveId" clId="{F033FC27-B1CE-4EED-8F67-08D62F4AA04C}" dt="2025-05-13T06:46:56.350" v="1027" actId="14100"/>
        <pc:sldMkLst>
          <pc:docMk/>
          <pc:sldMk cId="3657889170" sldId="293"/>
        </pc:sldMkLst>
        <pc:picChg chg="add mod">
          <ac:chgData name="Abdul moeed" userId="93efb4e664433cf8" providerId="LiveId" clId="{F033FC27-B1CE-4EED-8F67-08D62F4AA04C}" dt="2025-05-13T06:46:48.369" v="1025" actId="14100"/>
          <ac:picMkLst>
            <pc:docMk/>
            <pc:sldMk cId="3657889170" sldId="293"/>
            <ac:picMk id="2" creationId="{5F221F36-47B3-38E4-47A5-866A2F022EA4}"/>
          </ac:picMkLst>
        </pc:picChg>
        <pc:picChg chg="add mod modCrop">
          <ac:chgData name="Abdul moeed" userId="93efb4e664433cf8" providerId="LiveId" clId="{F033FC27-B1CE-4EED-8F67-08D62F4AA04C}" dt="2025-05-13T06:46:56.350" v="1027" actId="14100"/>
          <ac:picMkLst>
            <pc:docMk/>
            <pc:sldMk cId="3657889170" sldId="293"/>
            <ac:picMk id="3" creationId="{1E7203A2-56A4-9A00-A815-B37263EC5443}"/>
          </ac:picMkLst>
        </pc:picChg>
        <pc:picChg chg="add mod modCrop">
          <ac:chgData name="Abdul moeed" userId="93efb4e664433cf8" providerId="LiveId" clId="{F033FC27-B1CE-4EED-8F67-08D62F4AA04C}" dt="2025-05-13T06:46:56.350" v="1027" actId="14100"/>
          <ac:picMkLst>
            <pc:docMk/>
            <pc:sldMk cId="3657889170" sldId="293"/>
            <ac:picMk id="4" creationId="{0B0FF455-C110-DE1C-7A8C-E3204F59AC3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4CAA9197-A0C8-4164-AA33-678BB08C5C62}"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F3D7D-92BA-4FCE-A8DB-D33CB5ABBBF4}" type="slidenum">
              <a:rPr lang="en-US" smtClean="0"/>
              <a:t>‹#›</a:t>
            </a:fld>
            <a:endParaRPr lang="en-US"/>
          </a:p>
        </p:txBody>
      </p:sp>
    </p:spTree>
    <p:extLst>
      <p:ext uri="{BB962C8B-B14F-4D97-AF65-F5344CB8AC3E}">
        <p14:creationId xmlns:p14="http://schemas.microsoft.com/office/powerpoint/2010/main" val="547249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AA9197-A0C8-4164-AA33-678BB08C5C62}"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F3D7D-92BA-4FCE-A8DB-D33CB5ABBBF4}" type="slidenum">
              <a:rPr lang="en-US" smtClean="0"/>
              <a:t>‹#›</a:t>
            </a:fld>
            <a:endParaRPr lang="en-US"/>
          </a:p>
        </p:txBody>
      </p:sp>
    </p:spTree>
    <p:extLst>
      <p:ext uri="{BB962C8B-B14F-4D97-AF65-F5344CB8AC3E}">
        <p14:creationId xmlns:p14="http://schemas.microsoft.com/office/powerpoint/2010/main" val="2766500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AA9197-A0C8-4164-AA33-678BB08C5C62}"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F3D7D-92BA-4FCE-A8DB-D33CB5ABBBF4}" type="slidenum">
              <a:rPr lang="en-US" smtClean="0"/>
              <a:t>‹#›</a:t>
            </a:fld>
            <a:endParaRPr lang="en-US"/>
          </a:p>
        </p:txBody>
      </p:sp>
    </p:spTree>
    <p:extLst>
      <p:ext uri="{BB962C8B-B14F-4D97-AF65-F5344CB8AC3E}">
        <p14:creationId xmlns:p14="http://schemas.microsoft.com/office/powerpoint/2010/main" val="3815399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AA9197-A0C8-4164-AA33-678BB08C5C62}"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2F3D7D-92BA-4FCE-A8DB-D33CB5ABBBF4}" type="slidenum">
              <a:rPr lang="en-US" smtClean="0"/>
              <a:t>‹#›</a:t>
            </a:fld>
            <a:endParaRPr lang="en-US"/>
          </a:p>
        </p:txBody>
      </p:sp>
    </p:spTree>
    <p:extLst>
      <p:ext uri="{BB962C8B-B14F-4D97-AF65-F5344CB8AC3E}">
        <p14:creationId xmlns:p14="http://schemas.microsoft.com/office/powerpoint/2010/main" val="3641124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AA9197-A0C8-4164-AA33-678BB08C5C62}" type="datetimeFigureOut">
              <a:rPr lang="en-US" smtClean="0"/>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2F3D7D-92BA-4FCE-A8DB-D33CB5ABBBF4}" type="slidenum">
              <a:rPr lang="en-US" smtClean="0"/>
              <a:t>‹#›</a:t>
            </a:fld>
            <a:endParaRPr lang="en-US"/>
          </a:p>
        </p:txBody>
      </p:sp>
    </p:spTree>
    <p:extLst>
      <p:ext uri="{BB962C8B-B14F-4D97-AF65-F5344CB8AC3E}">
        <p14:creationId xmlns:p14="http://schemas.microsoft.com/office/powerpoint/2010/main" val="559591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AA9197-A0C8-4164-AA33-678BB08C5C62}" type="datetimeFigureOut">
              <a:rPr lang="en-US" smtClean="0"/>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2F3D7D-92BA-4FCE-A8DB-D33CB5ABBBF4}" type="slidenum">
              <a:rPr lang="en-US" smtClean="0"/>
              <a:t>‹#›</a:t>
            </a:fld>
            <a:endParaRPr lang="en-US"/>
          </a:p>
        </p:txBody>
      </p:sp>
    </p:spTree>
    <p:extLst>
      <p:ext uri="{BB962C8B-B14F-4D97-AF65-F5344CB8AC3E}">
        <p14:creationId xmlns:p14="http://schemas.microsoft.com/office/powerpoint/2010/main" val="1393457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AA9197-A0C8-4164-AA33-678BB08C5C62}" type="datetimeFigureOut">
              <a:rPr lang="en-US" smtClean="0"/>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2F3D7D-92BA-4FCE-A8DB-D33CB5ABBBF4}" type="slidenum">
              <a:rPr lang="en-US" smtClean="0"/>
              <a:t>‹#›</a:t>
            </a:fld>
            <a:endParaRPr lang="en-US"/>
          </a:p>
        </p:txBody>
      </p:sp>
    </p:spTree>
    <p:extLst>
      <p:ext uri="{BB962C8B-B14F-4D97-AF65-F5344CB8AC3E}">
        <p14:creationId xmlns:p14="http://schemas.microsoft.com/office/powerpoint/2010/main" val="2465306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CAA9197-A0C8-4164-AA33-678BB08C5C62}"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2F3D7D-92BA-4FCE-A8DB-D33CB5ABBBF4}" type="slidenum">
              <a:rPr lang="en-US" smtClean="0"/>
              <a:t>‹#›</a:t>
            </a:fld>
            <a:endParaRPr lang="en-US"/>
          </a:p>
        </p:txBody>
      </p:sp>
    </p:spTree>
    <p:extLst>
      <p:ext uri="{BB962C8B-B14F-4D97-AF65-F5344CB8AC3E}">
        <p14:creationId xmlns:p14="http://schemas.microsoft.com/office/powerpoint/2010/main" val="2545612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CAA9197-A0C8-4164-AA33-678BB08C5C62}"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2F3D7D-92BA-4FCE-A8DB-D33CB5ABBBF4}" type="slidenum">
              <a:rPr lang="en-US" smtClean="0"/>
              <a:t>‹#›</a:t>
            </a:fld>
            <a:endParaRPr lang="en-US"/>
          </a:p>
        </p:txBody>
      </p:sp>
    </p:spTree>
    <p:extLst>
      <p:ext uri="{BB962C8B-B14F-4D97-AF65-F5344CB8AC3E}">
        <p14:creationId xmlns:p14="http://schemas.microsoft.com/office/powerpoint/2010/main" val="3191950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AA9197-A0C8-4164-AA33-678BB08C5C62}"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F3D7D-92BA-4FCE-A8DB-D33CB5ABBBF4}" type="slidenum">
              <a:rPr lang="en-US" smtClean="0"/>
              <a:t>‹#›</a:t>
            </a:fld>
            <a:endParaRPr lang="en-US"/>
          </a:p>
        </p:txBody>
      </p:sp>
    </p:spTree>
    <p:extLst>
      <p:ext uri="{BB962C8B-B14F-4D97-AF65-F5344CB8AC3E}">
        <p14:creationId xmlns:p14="http://schemas.microsoft.com/office/powerpoint/2010/main" val="3690391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AA9197-A0C8-4164-AA33-678BB08C5C62}"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F3D7D-92BA-4FCE-A8DB-D33CB5ABBBF4}" type="slidenum">
              <a:rPr lang="en-US" smtClean="0"/>
              <a:t>‹#›</a:t>
            </a:fld>
            <a:endParaRPr lang="en-US"/>
          </a:p>
        </p:txBody>
      </p:sp>
    </p:spTree>
    <p:extLst>
      <p:ext uri="{BB962C8B-B14F-4D97-AF65-F5344CB8AC3E}">
        <p14:creationId xmlns:p14="http://schemas.microsoft.com/office/powerpoint/2010/main" val="1732593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CAA9197-A0C8-4164-AA33-678BB08C5C62}" type="datetimeFigureOut">
              <a:rPr lang="en-US" smtClean="0"/>
              <a:t>5/14/2025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62F3D7D-92BA-4FCE-A8DB-D33CB5ABBBF4}" type="slidenum">
              <a:rPr lang="en-US" smtClean="0"/>
              <a:t>‹#›</a:t>
            </a:fld>
            <a:endParaRPr lang="en-US"/>
          </a:p>
        </p:txBody>
      </p:sp>
    </p:spTree>
    <p:extLst>
      <p:ext uri="{BB962C8B-B14F-4D97-AF65-F5344CB8AC3E}">
        <p14:creationId xmlns:p14="http://schemas.microsoft.com/office/powerpoint/2010/main" val="861657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slide" Target="slide7.xml"/><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5.jpeg"/><Relationship Id="rId7" Type="http://schemas.openxmlformats.org/officeDocument/2006/relationships/image" Target="../media/image49.sv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slide" Target="slide7.xml"/><Relationship Id="rId4" Type="http://schemas.openxmlformats.org/officeDocument/2006/relationships/image" Target="../media/image46.jpeg"/><Relationship Id="rId9" Type="http://schemas.openxmlformats.org/officeDocument/2006/relationships/image" Target="../media/image6.sv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svg"/><Relationship Id="rId7" Type="http://schemas.openxmlformats.org/officeDocument/2006/relationships/image" Target="../media/image52.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6.svg"/><Relationship Id="rId7" Type="http://schemas.openxmlformats.org/officeDocument/2006/relationships/image" Target="../media/image6.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slide" Target="slide7.xml"/></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59.jpeg"/><Relationship Id="rId7" Type="http://schemas.openxmlformats.org/officeDocument/2006/relationships/image" Target="../media/image5.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png"/><Relationship Id="rId3" Type="http://schemas.openxmlformats.org/officeDocument/2006/relationships/image" Target="../media/image11.svg"/><Relationship Id="rId7" Type="http://schemas.openxmlformats.org/officeDocument/2006/relationships/image" Target="../media/image1.png"/><Relationship Id="rId12" Type="http://schemas.openxmlformats.org/officeDocument/2006/relationships/image" Target="../media/image6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4.png"/><Relationship Id="rId5" Type="http://schemas.openxmlformats.org/officeDocument/2006/relationships/image" Target="../media/image8.svg"/><Relationship Id="rId10"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3.png"/><Relationship Id="rId14"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0.png"/><Relationship Id="rId7"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1.svg"/><Relationship Id="rId9" Type="http://schemas.openxmlformats.org/officeDocument/2006/relationships/image" Target="../media/image65.sv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65.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9.png"/><Relationship Id="rId4" Type="http://schemas.openxmlformats.org/officeDocument/2006/relationships/image" Target="../media/image11.sv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71.png"/><Relationship Id="rId7" Type="http://schemas.openxmlformats.org/officeDocument/2006/relationships/image" Target="../media/image64.png"/><Relationship Id="rId12" Type="http://schemas.openxmlformats.org/officeDocument/2006/relationships/image" Target="../media/image8.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6.svg"/><Relationship Id="rId4" Type="http://schemas.openxmlformats.org/officeDocument/2006/relationships/image" Target="../media/image72.pn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4.png"/><Relationship Id="rId7" Type="http://schemas.openxmlformats.org/officeDocument/2006/relationships/image" Target="../media/image8.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svg"/><Relationship Id="rId5" Type="http://schemas.openxmlformats.org/officeDocument/2006/relationships/image" Target="../media/image11.svg"/><Relationship Id="rId10"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65.sv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png"/><Relationship Id="rId7"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svg"/><Relationship Id="rId4" Type="http://schemas.openxmlformats.org/officeDocument/2006/relationships/image" Target="../media/image8.sv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png"/><Relationship Id="rId7"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svg"/><Relationship Id="rId4" Type="http://schemas.openxmlformats.org/officeDocument/2006/relationships/image" Target="../media/image8.sv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svg"/><Relationship Id="rId7" Type="http://schemas.openxmlformats.org/officeDocument/2006/relationships/image" Target="../media/image7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65.sv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0.png"/><Relationship Id="rId1" Type="http://schemas.openxmlformats.org/officeDocument/2006/relationships/slideLayout" Target="../slideLayouts/slideLayout18.xml"/><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1.png"/><Relationship Id="rId1" Type="http://schemas.openxmlformats.org/officeDocument/2006/relationships/slideLayout" Target="../slideLayouts/slideLayout18.xml"/><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2.png"/><Relationship Id="rId1" Type="http://schemas.openxmlformats.org/officeDocument/2006/relationships/slideLayout" Target="../slideLayouts/slideLayout18.xml"/><Relationship Id="rId4" Type="http://schemas.openxmlformats.org/officeDocument/2006/relationships/image" Target="../media/image6.svg"/></Relationships>
</file>

<file path=ppt/slides/_rels/slide2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5.jpg"/></Relationships>
</file>

<file path=ppt/slides/_rels/slide27.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svg"/><Relationship Id="rId2"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77.sv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6.jp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svg"/><Relationship Id="rId7"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svg"/><Relationship Id="rId10" Type="http://schemas.openxmlformats.org/officeDocument/2006/relationships/image" Target="../media/image6.svg"/><Relationship Id="rId4" Type="http://schemas.openxmlformats.org/officeDocument/2006/relationships/image" Target="../media/image12.png"/><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1.png"/><Relationship Id="rId7" Type="http://schemas.openxmlformats.org/officeDocument/2006/relationships/hyperlink" Target="http://www.organach.com.pk" TargetMode="External"/><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hyperlink" Target="mailto:healthguard.pk@gmail.com" TargetMode="External"/><Relationship Id="rId11" Type="http://schemas.openxmlformats.org/officeDocument/2006/relationships/image" Target="../media/image65.svg"/><Relationship Id="rId5" Type="http://schemas.openxmlformats.org/officeDocument/2006/relationships/hyperlink" Target="mailto:info@organach.com.pk" TargetMode="External"/><Relationship Id="rId10" Type="http://schemas.openxmlformats.org/officeDocument/2006/relationships/image" Target="../media/image64.png"/><Relationship Id="rId4" Type="http://schemas.openxmlformats.org/officeDocument/2006/relationships/image" Target="../media/image92.png"/><Relationship Id="rId9" Type="http://schemas.openxmlformats.org/officeDocument/2006/relationships/image" Target="../media/image94.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slide" Target="slide11.xml"/><Relationship Id="rId3" Type="http://schemas.openxmlformats.org/officeDocument/2006/relationships/image" Target="../media/image24.svg"/><Relationship Id="rId21" Type="http://schemas.openxmlformats.org/officeDocument/2006/relationships/image" Target="../media/image5.pn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slide" Target="slide8.xml"/><Relationship Id="rId2" Type="http://schemas.openxmlformats.org/officeDocument/2006/relationships/image" Target="../media/image23.png"/><Relationship Id="rId16" Type="http://schemas.openxmlformats.org/officeDocument/2006/relationships/slide" Target="slide9.xml"/><Relationship Id="rId20" Type="http://schemas.openxmlformats.org/officeDocument/2006/relationships/slide" Target="slide13.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slide" Target="slide10.xml"/><Relationship Id="rId10" Type="http://schemas.openxmlformats.org/officeDocument/2006/relationships/image" Target="../media/image31.png"/><Relationship Id="rId19" Type="http://schemas.openxmlformats.org/officeDocument/2006/relationships/slide" Target="slide12.xml"/><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jpeg"/><Relationship Id="rId22"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4.svg"/><Relationship Id="rId7"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slide" Target="slide7.xml"/><Relationship Id="rId4" Type="http://schemas.openxmlformats.org/officeDocument/2006/relationships/image" Target="../media/image36.jpe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6.svg"/><Relationship Id="rId7" Type="http://schemas.openxmlformats.org/officeDocument/2006/relationships/image" Target="../media/image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7658"/>
        </a:solidFill>
        <a:effectLst/>
      </p:bgPr>
    </p:bg>
    <p:spTree>
      <p:nvGrpSpPr>
        <p:cNvPr id="1" name=""/>
        <p:cNvGrpSpPr/>
        <p:nvPr/>
      </p:nvGrpSpPr>
      <p:grpSpPr>
        <a:xfrm>
          <a:off x="0" y="0"/>
          <a:ext cx="0" cy="0"/>
          <a:chOff x="0" y="0"/>
          <a:chExt cx="0" cy="0"/>
        </a:xfrm>
      </p:grpSpPr>
      <p:grpSp>
        <p:nvGrpSpPr>
          <p:cNvPr id="2" name="Group 2"/>
          <p:cNvGrpSpPr/>
          <p:nvPr/>
        </p:nvGrpSpPr>
        <p:grpSpPr>
          <a:xfrm>
            <a:off x="13552505" y="0"/>
            <a:ext cx="1578498" cy="10287000"/>
            <a:chOff x="0" y="0"/>
            <a:chExt cx="124721" cy="812800"/>
          </a:xfrm>
        </p:grpSpPr>
        <p:sp>
          <p:nvSpPr>
            <p:cNvPr id="3" name="Freeform 3"/>
            <p:cNvSpPr/>
            <p:nvPr/>
          </p:nvSpPr>
          <p:spPr>
            <a:xfrm>
              <a:off x="0" y="0"/>
              <a:ext cx="124721" cy="812800"/>
            </a:xfrm>
            <a:custGeom>
              <a:avLst/>
              <a:gdLst/>
              <a:ahLst/>
              <a:cxnLst/>
              <a:rect l="l" t="t" r="r" b="b"/>
              <a:pathLst>
                <a:path w="124721" h="812800">
                  <a:moveTo>
                    <a:pt x="0" y="0"/>
                  </a:moveTo>
                  <a:lnTo>
                    <a:pt x="124721" y="0"/>
                  </a:lnTo>
                  <a:lnTo>
                    <a:pt x="124721" y="812800"/>
                  </a:lnTo>
                  <a:lnTo>
                    <a:pt x="0" y="812800"/>
                  </a:lnTo>
                  <a:close/>
                </a:path>
              </a:pathLst>
            </a:custGeom>
            <a:blipFill>
              <a:blip r:embed="rId2"/>
              <a:stretch>
                <a:fillRect l="-234219" r="-234219"/>
              </a:stretch>
            </a:blipFill>
          </p:spPr>
          <p:txBody>
            <a:bodyPr/>
            <a:lstStyle/>
            <a:p>
              <a:endParaRPr lang="en-US"/>
            </a:p>
          </p:txBody>
        </p:sp>
      </p:grpSp>
      <p:grpSp>
        <p:nvGrpSpPr>
          <p:cNvPr id="4" name="Group 4"/>
          <p:cNvGrpSpPr/>
          <p:nvPr/>
        </p:nvGrpSpPr>
        <p:grpSpPr>
          <a:xfrm>
            <a:off x="16709502" y="0"/>
            <a:ext cx="1578498" cy="10287000"/>
            <a:chOff x="0" y="0"/>
            <a:chExt cx="124721" cy="812800"/>
          </a:xfrm>
        </p:grpSpPr>
        <p:sp>
          <p:nvSpPr>
            <p:cNvPr id="5" name="Freeform 5"/>
            <p:cNvSpPr/>
            <p:nvPr/>
          </p:nvSpPr>
          <p:spPr>
            <a:xfrm>
              <a:off x="0" y="0"/>
              <a:ext cx="124721" cy="812800"/>
            </a:xfrm>
            <a:custGeom>
              <a:avLst/>
              <a:gdLst/>
              <a:ahLst/>
              <a:cxnLst/>
              <a:rect l="l" t="t" r="r" b="b"/>
              <a:pathLst>
                <a:path w="124721" h="812800">
                  <a:moveTo>
                    <a:pt x="0" y="0"/>
                  </a:moveTo>
                  <a:lnTo>
                    <a:pt x="124721" y="0"/>
                  </a:lnTo>
                  <a:lnTo>
                    <a:pt x="124721" y="812800"/>
                  </a:lnTo>
                  <a:lnTo>
                    <a:pt x="0" y="812800"/>
                  </a:lnTo>
                  <a:close/>
                </a:path>
              </a:pathLst>
            </a:custGeom>
            <a:blipFill>
              <a:blip r:embed="rId3"/>
              <a:stretch>
                <a:fillRect l="-234219" r="-234219"/>
              </a:stretch>
            </a:blipFill>
          </p:spPr>
          <p:txBody>
            <a:bodyPr/>
            <a:lstStyle/>
            <a:p>
              <a:endParaRPr lang="en-US"/>
            </a:p>
          </p:txBody>
        </p:sp>
      </p:grpSp>
      <p:grpSp>
        <p:nvGrpSpPr>
          <p:cNvPr id="6" name="Group 6"/>
          <p:cNvGrpSpPr/>
          <p:nvPr/>
        </p:nvGrpSpPr>
        <p:grpSpPr>
          <a:xfrm>
            <a:off x="15131003" y="0"/>
            <a:ext cx="1578498" cy="10287000"/>
            <a:chOff x="0" y="0"/>
            <a:chExt cx="124721" cy="812800"/>
          </a:xfrm>
        </p:grpSpPr>
        <p:sp>
          <p:nvSpPr>
            <p:cNvPr id="7" name="Freeform 7"/>
            <p:cNvSpPr/>
            <p:nvPr/>
          </p:nvSpPr>
          <p:spPr>
            <a:xfrm>
              <a:off x="0" y="0"/>
              <a:ext cx="124721" cy="812800"/>
            </a:xfrm>
            <a:custGeom>
              <a:avLst/>
              <a:gdLst/>
              <a:ahLst/>
              <a:cxnLst/>
              <a:rect l="l" t="t" r="r" b="b"/>
              <a:pathLst>
                <a:path w="124721" h="812800">
                  <a:moveTo>
                    <a:pt x="0" y="0"/>
                  </a:moveTo>
                  <a:lnTo>
                    <a:pt x="124721" y="0"/>
                  </a:lnTo>
                  <a:lnTo>
                    <a:pt x="124721" y="812800"/>
                  </a:lnTo>
                  <a:lnTo>
                    <a:pt x="0" y="812800"/>
                  </a:lnTo>
                  <a:close/>
                </a:path>
              </a:pathLst>
            </a:custGeom>
            <a:blipFill>
              <a:blip r:embed="rId4"/>
              <a:stretch>
                <a:fillRect l="-234219" r="-234219"/>
              </a:stretch>
            </a:blipFill>
          </p:spPr>
          <p:txBody>
            <a:bodyPr/>
            <a:lstStyle/>
            <a:p>
              <a:endParaRPr lang="en-US"/>
            </a:p>
          </p:txBody>
        </p:sp>
      </p:grpSp>
      <p:grpSp>
        <p:nvGrpSpPr>
          <p:cNvPr id="8" name="Group 8"/>
          <p:cNvGrpSpPr/>
          <p:nvPr/>
        </p:nvGrpSpPr>
        <p:grpSpPr>
          <a:xfrm>
            <a:off x="11974007" y="0"/>
            <a:ext cx="1578498" cy="10287000"/>
            <a:chOff x="0" y="0"/>
            <a:chExt cx="124721" cy="812800"/>
          </a:xfrm>
        </p:grpSpPr>
        <p:sp>
          <p:nvSpPr>
            <p:cNvPr id="9" name="Freeform 9"/>
            <p:cNvSpPr/>
            <p:nvPr/>
          </p:nvSpPr>
          <p:spPr>
            <a:xfrm>
              <a:off x="0" y="0"/>
              <a:ext cx="124721" cy="812800"/>
            </a:xfrm>
            <a:custGeom>
              <a:avLst/>
              <a:gdLst/>
              <a:ahLst/>
              <a:cxnLst/>
              <a:rect l="l" t="t" r="r" b="b"/>
              <a:pathLst>
                <a:path w="124721" h="812800">
                  <a:moveTo>
                    <a:pt x="0" y="0"/>
                  </a:moveTo>
                  <a:lnTo>
                    <a:pt x="124721" y="0"/>
                  </a:lnTo>
                  <a:lnTo>
                    <a:pt x="124721" y="812800"/>
                  </a:lnTo>
                  <a:lnTo>
                    <a:pt x="0" y="812800"/>
                  </a:lnTo>
                  <a:close/>
                </a:path>
              </a:pathLst>
            </a:custGeom>
            <a:blipFill>
              <a:blip r:embed="rId5"/>
              <a:stretch>
                <a:fillRect l="-233501" r="-233501"/>
              </a:stretch>
            </a:blipFill>
          </p:spPr>
          <p:txBody>
            <a:bodyPr/>
            <a:lstStyle/>
            <a:p>
              <a:endParaRPr lang="en-US"/>
            </a:p>
          </p:txBody>
        </p:sp>
      </p:grpSp>
      <p:sp>
        <p:nvSpPr>
          <p:cNvPr id="10" name="TextBox 10"/>
          <p:cNvSpPr txBox="1"/>
          <p:nvPr/>
        </p:nvSpPr>
        <p:spPr>
          <a:xfrm>
            <a:off x="1028700" y="2810309"/>
            <a:ext cx="10185204" cy="3607522"/>
          </a:xfrm>
          <a:prstGeom prst="rect">
            <a:avLst/>
          </a:prstGeom>
        </p:spPr>
        <p:txBody>
          <a:bodyPr lIns="0" tIns="0" rIns="0" bIns="0" rtlCol="0" anchor="t">
            <a:spAutoFit/>
          </a:bodyPr>
          <a:lstStyle/>
          <a:p>
            <a:pPr algn="l">
              <a:lnSpc>
                <a:spcPts val="13419"/>
              </a:lnSpc>
            </a:pPr>
            <a:r>
              <a:rPr lang="en-US" sz="16167" b="1">
                <a:solidFill>
                  <a:srgbClr val="FFFFFF"/>
                </a:solidFill>
                <a:latin typeface="Roboto Condensed Bold"/>
                <a:ea typeface="Roboto Condensed Bold"/>
                <a:cs typeface="Roboto Condensed Bold"/>
                <a:sym typeface="Roboto Condensed Bold"/>
              </a:rPr>
              <a:t>PAKISTANI</a:t>
            </a:r>
          </a:p>
          <a:p>
            <a:pPr algn="l">
              <a:lnSpc>
                <a:spcPts val="13419"/>
              </a:lnSpc>
            </a:pPr>
            <a:r>
              <a:rPr lang="en-US" sz="16167" b="1">
                <a:solidFill>
                  <a:srgbClr val="FFFFFF"/>
                </a:solidFill>
                <a:latin typeface="Roboto Condensed Bold"/>
                <a:ea typeface="Roboto Condensed Bold"/>
                <a:cs typeface="Roboto Condensed Bold"/>
                <a:sym typeface="Roboto Condensed Bold"/>
              </a:rPr>
              <a:t>PINK SALT</a:t>
            </a:r>
          </a:p>
        </p:txBody>
      </p:sp>
      <p:grpSp>
        <p:nvGrpSpPr>
          <p:cNvPr id="11" name="Group 11"/>
          <p:cNvGrpSpPr/>
          <p:nvPr/>
        </p:nvGrpSpPr>
        <p:grpSpPr>
          <a:xfrm>
            <a:off x="1166698" y="622872"/>
            <a:ext cx="3202765" cy="811656"/>
            <a:chOff x="0" y="0"/>
            <a:chExt cx="4270353" cy="1082208"/>
          </a:xfrm>
        </p:grpSpPr>
        <p:grpSp>
          <p:nvGrpSpPr>
            <p:cNvPr id="12" name="Group 12"/>
            <p:cNvGrpSpPr/>
            <p:nvPr/>
          </p:nvGrpSpPr>
          <p:grpSpPr>
            <a:xfrm>
              <a:off x="0" y="0"/>
              <a:ext cx="4270353" cy="1082208"/>
              <a:chOff x="0" y="0"/>
              <a:chExt cx="1350330" cy="342205"/>
            </a:xfrm>
          </p:grpSpPr>
          <p:sp>
            <p:nvSpPr>
              <p:cNvPr id="13" name="Freeform 13"/>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4" name="TextBox 14"/>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15" name="TextBox 15"/>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16" name="Freeform 16"/>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6">
                <a:extLst>
                  <a:ext uri="{96DAC541-7B7A-43D3-8B79-37D633B846F1}">
                    <asvg:svgBlip xmlns:asvg="http://schemas.microsoft.com/office/drawing/2016/SVG/main" r:embed="rId7"/>
                  </a:ext>
                </a:extLst>
              </a:blip>
              <a:stretch>
                <a:fillRect r="-99404" b="-289543"/>
              </a:stretch>
            </a:blipFill>
          </p:spPr>
          <p:txBody>
            <a:bodyPr/>
            <a:lstStyle/>
            <a:p>
              <a:endParaRPr lang="en-US"/>
            </a:p>
          </p:txBody>
        </p:sp>
      </p:grpSp>
      <p:grpSp>
        <p:nvGrpSpPr>
          <p:cNvPr id="17" name="Group 17"/>
          <p:cNvGrpSpPr/>
          <p:nvPr/>
        </p:nvGrpSpPr>
        <p:grpSpPr>
          <a:xfrm>
            <a:off x="1166698" y="9258300"/>
            <a:ext cx="4716329" cy="581055"/>
            <a:chOff x="0" y="0"/>
            <a:chExt cx="6288438" cy="774740"/>
          </a:xfrm>
        </p:grpSpPr>
        <p:grpSp>
          <p:nvGrpSpPr>
            <p:cNvPr id="18" name="Group 18"/>
            <p:cNvGrpSpPr/>
            <p:nvPr/>
          </p:nvGrpSpPr>
          <p:grpSpPr>
            <a:xfrm>
              <a:off x="0" y="0"/>
              <a:ext cx="6033692" cy="774740"/>
              <a:chOff x="0" y="0"/>
              <a:chExt cx="1191840" cy="153035"/>
            </a:xfrm>
          </p:grpSpPr>
          <p:sp>
            <p:nvSpPr>
              <p:cNvPr id="19" name="Freeform 19"/>
              <p:cNvSpPr/>
              <p:nvPr/>
            </p:nvSpPr>
            <p:spPr>
              <a:xfrm>
                <a:off x="0" y="0"/>
                <a:ext cx="1191840" cy="153035"/>
              </a:xfrm>
              <a:custGeom>
                <a:avLst/>
                <a:gdLst/>
                <a:ahLst/>
                <a:cxnLst/>
                <a:rect l="l" t="t" r="r" b="b"/>
                <a:pathLst>
                  <a:path w="1191840" h="153035">
                    <a:moveTo>
                      <a:pt x="75276" y="0"/>
                    </a:moveTo>
                    <a:lnTo>
                      <a:pt x="1116564" y="0"/>
                    </a:lnTo>
                    <a:cubicBezTo>
                      <a:pt x="1158138" y="0"/>
                      <a:pt x="1191840" y="33702"/>
                      <a:pt x="1191840" y="75276"/>
                    </a:cubicBezTo>
                    <a:lnTo>
                      <a:pt x="1191840" y="77759"/>
                    </a:lnTo>
                    <a:cubicBezTo>
                      <a:pt x="1191840" y="119333"/>
                      <a:pt x="1158138" y="153035"/>
                      <a:pt x="1116564" y="153035"/>
                    </a:cubicBezTo>
                    <a:lnTo>
                      <a:pt x="75276" y="153035"/>
                    </a:lnTo>
                    <a:cubicBezTo>
                      <a:pt x="33702" y="153035"/>
                      <a:pt x="0" y="119333"/>
                      <a:pt x="0" y="77759"/>
                    </a:cubicBezTo>
                    <a:lnTo>
                      <a:pt x="0" y="75276"/>
                    </a:lnTo>
                    <a:cubicBezTo>
                      <a:pt x="0" y="33702"/>
                      <a:pt x="33702" y="0"/>
                      <a:pt x="75276"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20" name="TextBox 20"/>
              <p:cNvSpPr txBox="1"/>
              <p:nvPr/>
            </p:nvSpPr>
            <p:spPr>
              <a:xfrm>
                <a:off x="0" y="-47625"/>
                <a:ext cx="1191840" cy="200660"/>
              </a:xfrm>
              <a:prstGeom prst="rect">
                <a:avLst/>
              </a:prstGeom>
            </p:spPr>
            <p:txBody>
              <a:bodyPr lIns="50800" tIns="50800" rIns="50800" bIns="50800" rtlCol="0" anchor="ctr"/>
              <a:lstStyle/>
              <a:p>
                <a:pPr algn="ctr">
                  <a:lnSpc>
                    <a:spcPts val="3562"/>
                  </a:lnSpc>
                </a:pPr>
                <a:endParaRPr/>
              </a:p>
            </p:txBody>
          </p:sp>
        </p:grpSp>
        <p:sp>
          <p:nvSpPr>
            <p:cNvPr id="21" name="TextBox 21"/>
            <p:cNvSpPr txBox="1"/>
            <p:nvPr/>
          </p:nvSpPr>
          <p:spPr>
            <a:xfrm>
              <a:off x="496855" y="11322"/>
              <a:ext cx="5791583" cy="593347"/>
            </a:xfrm>
            <a:prstGeom prst="rect">
              <a:avLst/>
            </a:prstGeom>
          </p:spPr>
          <p:txBody>
            <a:bodyPr lIns="0" tIns="0" rIns="0" bIns="0" rtlCol="0" anchor="t">
              <a:spAutoFit/>
            </a:bodyPr>
            <a:lstStyle/>
            <a:p>
              <a:pPr marL="0" lvl="0" indent="0" algn="l">
                <a:lnSpc>
                  <a:spcPts val="3809"/>
                </a:lnSpc>
                <a:spcBef>
                  <a:spcPct val="0"/>
                </a:spcBef>
              </a:pPr>
              <a:r>
                <a:rPr lang="en-US" sz="2721" dirty="0">
                  <a:solidFill>
                    <a:srgbClr val="FFFFFF"/>
                  </a:solidFill>
                  <a:latin typeface="Open Sans 1"/>
                  <a:ea typeface="Open Sans 1"/>
                  <a:cs typeface="Open Sans 1"/>
                  <a:sym typeface="Open Sans 1"/>
                </a:rPr>
                <a:t>www.organach.com.pk</a:t>
              </a:r>
            </a:p>
          </p:txBody>
        </p:sp>
      </p:grpSp>
      <p:sp>
        <p:nvSpPr>
          <p:cNvPr id="22" name="TextBox 22"/>
          <p:cNvSpPr txBox="1"/>
          <p:nvPr/>
        </p:nvSpPr>
        <p:spPr>
          <a:xfrm>
            <a:off x="1166698" y="6598109"/>
            <a:ext cx="5701311" cy="555792"/>
          </a:xfrm>
          <a:prstGeom prst="rect">
            <a:avLst/>
          </a:prstGeom>
        </p:spPr>
        <p:txBody>
          <a:bodyPr lIns="0" tIns="0" rIns="0" bIns="0" rtlCol="0" anchor="t">
            <a:spAutoFit/>
          </a:bodyPr>
          <a:lstStyle/>
          <a:p>
            <a:pPr marL="0" lvl="0" indent="0" algn="l">
              <a:lnSpc>
                <a:spcPts val="4540"/>
              </a:lnSpc>
              <a:spcBef>
                <a:spcPct val="0"/>
              </a:spcBef>
            </a:pPr>
            <a:r>
              <a:rPr lang="en-US" sz="3243" b="1" u="sng">
                <a:solidFill>
                  <a:srgbClr val="FFFFFF"/>
                </a:solidFill>
                <a:latin typeface="Open Sans 2 Medium"/>
                <a:ea typeface="Open Sans 2 Medium"/>
                <a:cs typeface="Open Sans 2 Medium"/>
                <a:sym typeface="Open Sans 2 Medium"/>
              </a:rPr>
              <a:t>100% NATURAL ROCK SALT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1" t="-19372" r="-391"/>
            </a:stretch>
          </a:blipFill>
        </p:spPr>
        <p:txBody>
          <a:bodyPr/>
          <a:lstStyle/>
          <a:p>
            <a:endParaRPr lang="en-US"/>
          </a:p>
        </p:txBody>
      </p:sp>
      <p:sp>
        <p:nvSpPr>
          <p:cNvPr id="12" name="Freeform 3">
            <a:extLst>
              <a:ext uri="{FF2B5EF4-FFF2-40B4-BE49-F238E27FC236}">
                <a16:creationId xmlns:a16="http://schemas.microsoft.com/office/drawing/2014/main" id="{653665D7-516D-E4F6-C321-4AD970FBFA38}"/>
              </a:ext>
            </a:extLst>
          </p:cNvPr>
          <p:cNvSpPr/>
          <p:nvPr/>
        </p:nvSpPr>
        <p:spPr>
          <a:xfrm>
            <a:off x="432014" y="495300"/>
            <a:ext cx="1701586" cy="1701586"/>
          </a:xfrm>
          <a:custGeom>
            <a:avLst/>
            <a:gdLst/>
            <a:ahLst/>
            <a:cxnLst/>
            <a:rect l="l" t="t" r="r" b="b"/>
            <a:pathLst>
              <a:path w="1701586" h="1701586">
                <a:moveTo>
                  <a:pt x="0" y="0"/>
                </a:moveTo>
                <a:lnTo>
                  <a:pt x="1701586" y="0"/>
                </a:lnTo>
                <a:lnTo>
                  <a:pt x="1701586" y="1701586"/>
                </a:lnTo>
                <a:lnTo>
                  <a:pt x="0" y="17015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835342" y="4263969"/>
            <a:ext cx="11737658" cy="5147198"/>
          </a:xfrm>
          <a:prstGeom prst="rect">
            <a:avLst/>
          </a:prstGeom>
        </p:spPr>
        <p:txBody>
          <a:bodyPr wrap="square" lIns="0" tIns="0" rIns="0" bIns="0" rtlCol="0" anchor="t">
            <a:spAutoFit/>
          </a:bodyPr>
          <a:lstStyle/>
          <a:p>
            <a:pPr algn="l">
              <a:lnSpc>
                <a:spcPts val="8196"/>
              </a:lnSpc>
              <a:spcBef>
                <a:spcPct val="0"/>
              </a:spcBef>
            </a:pPr>
            <a:r>
              <a:rPr lang="en-US" sz="5854" b="1" dirty="0">
                <a:solidFill>
                  <a:srgbClr val="C00000"/>
                </a:solidFill>
                <a:latin typeface="Open Sans 1 Bold"/>
                <a:ea typeface="Open Sans 1 Bold"/>
                <a:cs typeface="Open Sans 1 Bold"/>
                <a:sym typeface="Open Sans 1 Bold"/>
              </a:rPr>
              <a:t>•Salt Lamps</a:t>
            </a:r>
          </a:p>
          <a:p>
            <a:pPr algn="l">
              <a:lnSpc>
                <a:spcPts val="8196"/>
              </a:lnSpc>
              <a:spcBef>
                <a:spcPct val="0"/>
              </a:spcBef>
            </a:pPr>
            <a:r>
              <a:rPr lang="en-US" sz="5854" b="1" dirty="0">
                <a:solidFill>
                  <a:srgbClr val="C00000"/>
                </a:solidFill>
                <a:latin typeface="Open Sans 1 Bold"/>
                <a:ea typeface="Open Sans 1 Bold"/>
                <a:cs typeface="Open Sans 1 Bold"/>
                <a:sym typeface="Open Sans 1 Bold"/>
              </a:rPr>
              <a:t>•Salt Candle Holders</a:t>
            </a:r>
          </a:p>
          <a:p>
            <a:pPr algn="l">
              <a:lnSpc>
                <a:spcPts val="8196"/>
              </a:lnSpc>
              <a:spcBef>
                <a:spcPct val="0"/>
              </a:spcBef>
            </a:pPr>
            <a:r>
              <a:rPr lang="en-US" sz="5854" b="1" dirty="0">
                <a:solidFill>
                  <a:srgbClr val="C00000"/>
                </a:solidFill>
                <a:latin typeface="Open Sans 1 Bold"/>
                <a:ea typeface="Open Sans 1 Bold"/>
                <a:cs typeface="Open Sans 1 Bold"/>
                <a:sym typeface="Open Sans 1 Bold"/>
              </a:rPr>
              <a:t>•Salt Tiles</a:t>
            </a:r>
          </a:p>
          <a:p>
            <a:pPr algn="l">
              <a:lnSpc>
                <a:spcPts val="8196"/>
              </a:lnSpc>
              <a:spcBef>
                <a:spcPct val="0"/>
              </a:spcBef>
            </a:pPr>
            <a:r>
              <a:rPr lang="en-US" sz="5854" b="1" dirty="0">
                <a:solidFill>
                  <a:srgbClr val="C00000"/>
                </a:solidFill>
                <a:latin typeface="Open Sans 1 Bold"/>
                <a:ea typeface="Open Sans 1 Bold"/>
                <a:cs typeface="Open Sans 1 Bold"/>
                <a:sym typeface="Open Sans 1 Bold"/>
              </a:rPr>
              <a:t>•Salt Slabs</a:t>
            </a:r>
          </a:p>
          <a:p>
            <a:pPr algn="l">
              <a:lnSpc>
                <a:spcPts val="8196"/>
              </a:lnSpc>
              <a:spcBef>
                <a:spcPct val="0"/>
              </a:spcBef>
            </a:pPr>
            <a:r>
              <a:rPr lang="en-US" sz="5854" b="1" dirty="0">
                <a:solidFill>
                  <a:srgbClr val="C00000"/>
                </a:solidFill>
                <a:latin typeface="Open Sans 1 Bold"/>
                <a:ea typeface="Open Sans 1 Bold"/>
                <a:cs typeface="Open Sans 1 Bold"/>
                <a:sym typeface="Open Sans 1 Bold"/>
              </a:rPr>
              <a:t>•Salt Bricks (For Rooms, Walls)</a:t>
            </a:r>
          </a:p>
        </p:txBody>
      </p:sp>
      <p:sp>
        <p:nvSpPr>
          <p:cNvPr id="5" name="TextBox 5"/>
          <p:cNvSpPr txBox="1"/>
          <p:nvPr/>
        </p:nvSpPr>
        <p:spPr>
          <a:xfrm>
            <a:off x="1600200" y="190500"/>
            <a:ext cx="12114260" cy="1690078"/>
          </a:xfrm>
          <a:prstGeom prst="rect">
            <a:avLst/>
          </a:prstGeom>
        </p:spPr>
        <p:txBody>
          <a:bodyPr lIns="0" tIns="0" rIns="0" bIns="0" rtlCol="0" anchor="t">
            <a:spAutoFit/>
          </a:bodyPr>
          <a:lstStyle/>
          <a:p>
            <a:pPr algn="ctr">
              <a:lnSpc>
                <a:spcPts val="15339"/>
              </a:lnSpc>
            </a:pPr>
            <a:r>
              <a:rPr lang="en-US" sz="6600" b="1" dirty="0">
                <a:solidFill>
                  <a:srgbClr val="C54A2B"/>
                </a:solidFill>
                <a:latin typeface="Canva Sans"/>
                <a:ea typeface="Canva Sans"/>
                <a:cs typeface="Canva Sans"/>
                <a:sym typeface="Canva Sans"/>
              </a:rPr>
              <a:t>CRAFT WORK &amp; CREATIONS</a:t>
            </a:r>
          </a:p>
        </p:txBody>
      </p:sp>
      <p:grpSp>
        <p:nvGrpSpPr>
          <p:cNvPr id="6" name="Group 5">
            <a:extLst>
              <a:ext uri="{FF2B5EF4-FFF2-40B4-BE49-F238E27FC236}">
                <a16:creationId xmlns:a16="http://schemas.microsoft.com/office/drawing/2014/main" id="{84C20BEC-B632-5CB5-E308-31E68B3432DA}"/>
              </a:ext>
            </a:extLst>
          </p:cNvPr>
          <p:cNvGrpSpPr/>
          <p:nvPr/>
        </p:nvGrpSpPr>
        <p:grpSpPr>
          <a:xfrm>
            <a:off x="14935200" y="9410700"/>
            <a:ext cx="3202765" cy="811656"/>
            <a:chOff x="0" y="0"/>
            <a:chExt cx="4270353" cy="1082208"/>
          </a:xfrm>
        </p:grpSpPr>
        <p:grpSp>
          <p:nvGrpSpPr>
            <p:cNvPr id="7" name="Group 6">
              <a:extLst>
                <a:ext uri="{FF2B5EF4-FFF2-40B4-BE49-F238E27FC236}">
                  <a16:creationId xmlns:a16="http://schemas.microsoft.com/office/drawing/2014/main" id="{9F541F1E-1DA1-D3DF-05BD-132BAAA0D357}"/>
                </a:ext>
              </a:extLst>
            </p:cNvPr>
            <p:cNvGrpSpPr/>
            <p:nvPr/>
          </p:nvGrpSpPr>
          <p:grpSpPr>
            <a:xfrm>
              <a:off x="0" y="0"/>
              <a:ext cx="4270353" cy="1082208"/>
              <a:chOff x="0" y="0"/>
              <a:chExt cx="1350330" cy="342205"/>
            </a:xfrm>
          </p:grpSpPr>
          <p:sp>
            <p:nvSpPr>
              <p:cNvPr id="10" name="Freeform 13">
                <a:extLst>
                  <a:ext uri="{FF2B5EF4-FFF2-40B4-BE49-F238E27FC236}">
                    <a16:creationId xmlns:a16="http://schemas.microsoft.com/office/drawing/2014/main" id="{89493B39-7814-C131-07B6-6A2004AC7BFD}"/>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1" name="TextBox 14">
                <a:extLst>
                  <a:ext uri="{FF2B5EF4-FFF2-40B4-BE49-F238E27FC236}">
                    <a16:creationId xmlns:a16="http://schemas.microsoft.com/office/drawing/2014/main" id="{CA8A7153-4C6E-932C-53F6-C4031E41CF70}"/>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8" name="TextBox 15">
              <a:extLst>
                <a:ext uri="{FF2B5EF4-FFF2-40B4-BE49-F238E27FC236}">
                  <a16:creationId xmlns:a16="http://schemas.microsoft.com/office/drawing/2014/main" id="{9968020D-186F-A8FB-7A95-D7BF550783E8}"/>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9" name="Freeform 16">
              <a:extLst>
                <a:ext uri="{FF2B5EF4-FFF2-40B4-BE49-F238E27FC236}">
                  <a16:creationId xmlns:a16="http://schemas.microsoft.com/office/drawing/2014/main" id="{C6795F3C-A45C-145C-7630-C770F66C2D8B}"/>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5">
                <a:extLst>
                  <a:ext uri="{96DAC541-7B7A-43D3-8B79-37D633B846F1}">
                    <asvg:svgBlip xmlns:asvg="http://schemas.microsoft.com/office/drawing/2016/SVG/main" r:embed="rId6"/>
                  </a:ext>
                </a:extLst>
              </a:blip>
              <a:stretch>
                <a:fillRect r="-99404" b="-289543"/>
              </a:stretch>
            </a:blipFill>
          </p:spPr>
          <p:txBody>
            <a:bodyPr/>
            <a:lstStyle/>
            <a:p>
              <a:endParaRPr lang="en-US"/>
            </a:p>
          </p:txBody>
        </p:sp>
      </p:grpSp>
      <p:sp>
        <p:nvSpPr>
          <p:cNvPr id="14" name="TextBox 13">
            <a:extLst>
              <a:ext uri="{FF2B5EF4-FFF2-40B4-BE49-F238E27FC236}">
                <a16:creationId xmlns:a16="http://schemas.microsoft.com/office/drawing/2014/main" id="{E79CDB4F-14F5-DF86-BCF5-A8A23536F192}"/>
              </a:ext>
            </a:extLst>
          </p:cNvPr>
          <p:cNvSpPr txBox="1"/>
          <p:nvPr/>
        </p:nvSpPr>
        <p:spPr>
          <a:xfrm>
            <a:off x="21771" y="9399106"/>
            <a:ext cx="9144000" cy="834844"/>
          </a:xfrm>
          <a:prstGeom prst="rect">
            <a:avLst/>
          </a:prstGeom>
          <a:noFill/>
        </p:spPr>
        <p:txBody>
          <a:bodyPr wrap="square">
            <a:spAutoFit/>
          </a:bodyPr>
          <a:lstStyle/>
          <a:p>
            <a:pPr marL="0" lvl="0" indent="0" algn="l">
              <a:lnSpc>
                <a:spcPts val="7064"/>
              </a:lnSpc>
            </a:pPr>
            <a:r>
              <a:rPr lang="en-US" sz="1800" b="1" dirty="0">
                <a:solidFill>
                  <a:srgbClr val="C54A2B"/>
                </a:solidFill>
                <a:latin typeface="Canva Sans"/>
                <a:ea typeface="Canva Sans"/>
                <a:cs typeface="Canva Sans"/>
                <a:sym typeface="Canva Sans"/>
                <a:hlinkClick r:id="rId7" action="ppaction://hlinksldjump">
                  <a:extLst>
                    <a:ext uri="{A12FA001-AC4F-418D-AE19-62706E023703}">
                      <ahyp:hlinkClr xmlns:ahyp="http://schemas.microsoft.com/office/drawing/2018/hyperlinkcolor" val="tx"/>
                    </a:ext>
                  </a:extLst>
                </a:hlinkClick>
              </a:rPr>
              <a:t>TYPES &amp; CATEGORIES OF SALT</a:t>
            </a:r>
            <a:endParaRPr lang="en-US" sz="1800" b="1" dirty="0">
              <a:solidFill>
                <a:srgbClr val="C54A2B"/>
              </a:solidFill>
              <a:latin typeface="Canva Sans"/>
              <a:ea typeface="Canva Sans"/>
              <a:cs typeface="Canva Sans"/>
              <a:sym typeface="Canv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1398251"/>
            <a:ext cx="6941658" cy="4584464"/>
          </a:xfrm>
          <a:custGeom>
            <a:avLst/>
            <a:gdLst/>
            <a:ahLst/>
            <a:cxnLst/>
            <a:rect l="l" t="t" r="r" b="b"/>
            <a:pathLst>
              <a:path w="6941658" h="4584464">
                <a:moveTo>
                  <a:pt x="0" y="0"/>
                </a:moveTo>
                <a:lnTo>
                  <a:pt x="6941658" y="0"/>
                </a:lnTo>
                <a:lnTo>
                  <a:pt x="6941658" y="4584463"/>
                </a:lnTo>
                <a:lnTo>
                  <a:pt x="0" y="4584463"/>
                </a:lnTo>
                <a:lnTo>
                  <a:pt x="0" y="0"/>
                </a:lnTo>
                <a:close/>
              </a:path>
            </a:pathLst>
          </a:custGeom>
          <a:blipFill>
            <a:blip r:embed="rId2"/>
            <a:stretch>
              <a:fillRect t="-535" b="-535"/>
            </a:stretch>
          </a:blipFill>
        </p:spPr>
        <p:txBody>
          <a:bodyPr/>
          <a:lstStyle/>
          <a:p>
            <a:endParaRPr lang="en-US"/>
          </a:p>
        </p:txBody>
      </p:sp>
      <p:sp>
        <p:nvSpPr>
          <p:cNvPr id="3" name="Freeform 3"/>
          <p:cNvSpPr/>
          <p:nvPr/>
        </p:nvSpPr>
        <p:spPr>
          <a:xfrm>
            <a:off x="1104900" y="6171219"/>
            <a:ext cx="7832720" cy="3667631"/>
          </a:xfrm>
          <a:custGeom>
            <a:avLst/>
            <a:gdLst/>
            <a:ahLst/>
            <a:cxnLst/>
            <a:rect l="l" t="t" r="r" b="b"/>
            <a:pathLst>
              <a:path w="7832720" h="3667631">
                <a:moveTo>
                  <a:pt x="0" y="0"/>
                </a:moveTo>
                <a:lnTo>
                  <a:pt x="7832720" y="0"/>
                </a:lnTo>
                <a:lnTo>
                  <a:pt x="7832720" y="3667631"/>
                </a:lnTo>
                <a:lnTo>
                  <a:pt x="0" y="3667631"/>
                </a:lnTo>
                <a:lnTo>
                  <a:pt x="0" y="0"/>
                </a:lnTo>
                <a:close/>
              </a:path>
            </a:pathLst>
          </a:custGeom>
          <a:blipFill>
            <a:blip r:embed="rId3"/>
            <a:stretch>
              <a:fillRect t="-21276" b="-21276"/>
            </a:stretch>
          </a:blipFill>
        </p:spPr>
        <p:txBody>
          <a:bodyPr/>
          <a:lstStyle/>
          <a:p>
            <a:endParaRPr lang="en-US"/>
          </a:p>
        </p:txBody>
      </p:sp>
      <p:sp>
        <p:nvSpPr>
          <p:cNvPr id="4" name="Freeform 4"/>
          <p:cNvSpPr/>
          <p:nvPr/>
        </p:nvSpPr>
        <p:spPr>
          <a:xfrm>
            <a:off x="8223550" y="1398251"/>
            <a:ext cx="8866790" cy="4584464"/>
          </a:xfrm>
          <a:custGeom>
            <a:avLst/>
            <a:gdLst/>
            <a:ahLst/>
            <a:cxnLst/>
            <a:rect l="l" t="t" r="r" b="b"/>
            <a:pathLst>
              <a:path w="8866790" h="4584464">
                <a:moveTo>
                  <a:pt x="0" y="0"/>
                </a:moveTo>
                <a:lnTo>
                  <a:pt x="8866790" y="0"/>
                </a:lnTo>
                <a:lnTo>
                  <a:pt x="8866790" y="4584463"/>
                </a:lnTo>
                <a:lnTo>
                  <a:pt x="0" y="4584463"/>
                </a:lnTo>
                <a:lnTo>
                  <a:pt x="0" y="0"/>
                </a:lnTo>
                <a:close/>
              </a:path>
            </a:pathLst>
          </a:custGeom>
          <a:blipFill>
            <a:blip r:embed="rId4"/>
            <a:stretch>
              <a:fillRect t="-14429" b="-14429"/>
            </a:stretch>
          </a:blipFill>
        </p:spPr>
        <p:txBody>
          <a:bodyPr/>
          <a:lstStyle/>
          <a:p>
            <a:endParaRPr lang="en-US"/>
          </a:p>
        </p:txBody>
      </p:sp>
      <p:sp>
        <p:nvSpPr>
          <p:cNvPr id="5" name="Freeform 5"/>
          <p:cNvSpPr/>
          <p:nvPr/>
        </p:nvSpPr>
        <p:spPr>
          <a:xfrm>
            <a:off x="10310784" y="6171219"/>
            <a:ext cx="7977216" cy="3667631"/>
          </a:xfrm>
          <a:custGeom>
            <a:avLst/>
            <a:gdLst/>
            <a:ahLst/>
            <a:cxnLst/>
            <a:rect l="l" t="t" r="r" b="b"/>
            <a:pathLst>
              <a:path w="7977216" h="3667631">
                <a:moveTo>
                  <a:pt x="0" y="0"/>
                </a:moveTo>
                <a:lnTo>
                  <a:pt x="7977216" y="0"/>
                </a:lnTo>
                <a:lnTo>
                  <a:pt x="7977216" y="3667631"/>
                </a:lnTo>
                <a:lnTo>
                  <a:pt x="0" y="3667631"/>
                </a:lnTo>
                <a:lnTo>
                  <a:pt x="0" y="0"/>
                </a:lnTo>
                <a:close/>
              </a:path>
            </a:pathLst>
          </a:custGeom>
          <a:blipFill>
            <a:blip r:embed="rId5"/>
            <a:stretch>
              <a:fillRect l="-2204" t="-40286" b="-23322"/>
            </a:stretch>
          </a:blipFill>
        </p:spPr>
        <p:txBody>
          <a:bodyPr/>
          <a:lstStyle/>
          <a:p>
            <a:endParaRPr lang="en-US"/>
          </a:p>
        </p:txBody>
      </p:sp>
      <p:sp>
        <p:nvSpPr>
          <p:cNvPr id="6" name="TextBox 6"/>
          <p:cNvSpPr txBox="1"/>
          <p:nvPr/>
        </p:nvSpPr>
        <p:spPr>
          <a:xfrm>
            <a:off x="247827" y="5231934"/>
            <a:ext cx="2972633" cy="711793"/>
          </a:xfrm>
          <a:prstGeom prst="rect">
            <a:avLst/>
          </a:prstGeom>
        </p:spPr>
        <p:txBody>
          <a:bodyPr wrap="square" lIns="0" tIns="0" rIns="0" bIns="0" rtlCol="0" anchor="t">
            <a:spAutoFit/>
          </a:bodyPr>
          <a:lstStyle/>
          <a:p>
            <a:pPr algn="ctr">
              <a:lnSpc>
                <a:spcPts val="5868"/>
              </a:lnSpc>
            </a:pPr>
            <a:r>
              <a:rPr lang="en-US" sz="4191" dirty="0">
                <a:solidFill>
                  <a:srgbClr val="FFFFFF"/>
                </a:solidFill>
                <a:latin typeface="Canva Sans"/>
                <a:ea typeface="Canva Sans"/>
                <a:cs typeface="Canva Sans"/>
                <a:sym typeface="Canva Sans"/>
              </a:rPr>
              <a:t>BATH SALT</a:t>
            </a:r>
          </a:p>
        </p:txBody>
      </p:sp>
      <p:sp>
        <p:nvSpPr>
          <p:cNvPr id="7" name="TextBox 7"/>
          <p:cNvSpPr txBox="1"/>
          <p:nvPr/>
        </p:nvSpPr>
        <p:spPr>
          <a:xfrm>
            <a:off x="8386112" y="5270921"/>
            <a:ext cx="2527199" cy="711793"/>
          </a:xfrm>
          <a:prstGeom prst="rect">
            <a:avLst/>
          </a:prstGeom>
        </p:spPr>
        <p:txBody>
          <a:bodyPr wrap="square" lIns="0" tIns="0" rIns="0" bIns="0" rtlCol="0" anchor="t">
            <a:spAutoFit/>
          </a:bodyPr>
          <a:lstStyle/>
          <a:p>
            <a:pPr algn="ctr">
              <a:lnSpc>
                <a:spcPts val="5868"/>
              </a:lnSpc>
            </a:pPr>
            <a:r>
              <a:rPr lang="en-US" sz="4191">
                <a:solidFill>
                  <a:srgbClr val="FFFFFF"/>
                </a:solidFill>
                <a:latin typeface="Canva Sans"/>
                <a:ea typeface="Canva Sans"/>
                <a:cs typeface="Canva Sans"/>
                <a:sym typeface="Canva Sans"/>
              </a:rPr>
              <a:t>SPA SALT</a:t>
            </a:r>
          </a:p>
        </p:txBody>
      </p:sp>
      <p:sp>
        <p:nvSpPr>
          <p:cNvPr id="8" name="TextBox 8"/>
          <p:cNvSpPr txBox="1"/>
          <p:nvPr/>
        </p:nvSpPr>
        <p:spPr>
          <a:xfrm rot="16200000">
            <a:off x="-1260970" y="7520526"/>
            <a:ext cx="3717357" cy="673389"/>
          </a:xfrm>
          <a:prstGeom prst="rect">
            <a:avLst/>
          </a:prstGeom>
        </p:spPr>
        <p:txBody>
          <a:bodyPr wrap="square" lIns="0" tIns="0" rIns="0" bIns="0" rtlCol="0" anchor="t">
            <a:spAutoFit/>
          </a:bodyPr>
          <a:lstStyle/>
          <a:p>
            <a:pPr algn="ctr">
              <a:lnSpc>
                <a:spcPts val="5868"/>
              </a:lnSpc>
            </a:pPr>
            <a:r>
              <a:rPr lang="en-US" sz="3200" dirty="0">
                <a:latin typeface="Canva Sans"/>
                <a:ea typeface="Canva Sans"/>
                <a:cs typeface="Canva Sans"/>
                <a:sym typeface="Canva Sans"/>
              </a:rPr>
              <a:t>SALT SCRUBS</a:t>
            </a:r>
          </a:p>
        </p:txBody>
      </p:sp>
      <p:sp>
        <p:nvSpPr>
          <p:cNvPr id="9" name="TextBox 9"/>
          <p:cNvSpPr txBox="1"/>
          <p:nvPr/>
        </p:nvSpPr>
        <p:spPr>
          <a:xfrm rot="16200000">
            <a:off x="7252153" y="7807596"/>
            <a:ext cx="4761884" cy="673389"/>
          </a:xfrm>
          <a:prstGeom prst="rect">
            <a:avLst/>
          </a:prstGeom>
        </p:spPr>
        <p:txBody>
          <a:bodyPr wrap="square" lIns="0" tIns="0" rIns="0" bIns="0" rtlCol="0" anchor="t">
            <a:spAutoFit/>
          </a:bodyPr>
          <a:lstStyle/>
          <a:p>
            <a:pPr algn="ctr">
              <a:lnSpc>
                <a:spcPts val="5868"/>
              </a:lnSpc>
            </a:pPr>
            <a:r>
              <a:rPr lang="en-US" sz="3200" dirty="0">
                <a:latin typeface="Canva Sans"/>
                <a:ea typeface="Canva Sans"/>
                <a:cs typeface="Canva Sans"/>
                <a:sym typeface="Canva Sans"/>
              </a:rPr>
              <a:t>HEALING ROOMS</a:t>
            </a:r>
          </a:p>
        </p:txBody>
      </p:sp>
      <p:sp>
        <p:nvSpPr>
          <p:cNvPr id="10" name="TextBox 10"/>
          <p:cNvSpPr txBox="1"/>
          <p:nvPr/>
        </p:nvSpPr>
        <p:spPr>
          <a:xfrm>
            <a:off x="2438399" y="124516"/>
            <a:ext cx="10709365" cy="1257908"/>
          </a:xfrm>
          <a:prstGeom prst="rect">
            <a:avLst/>
          </a:prstGeom>
        </p:spPr>
        <p:txBody>
          <a:bodyPr wrap="square" lIns="0" tIns="0" rIns="0" bIns="0" rtlCol="0" anchor="t">
            <a:spAutoFit/>
          </a:bodyPr>
          <a:lstStyle/>
          <a:p>
            <a:pPr>
              <a:lnSpc>
                <a:spcPts val="10489"/>
              </a:lnSpc>
            </a:pPr>
            <a:r>
              <a:rPr lang="en-US" sz="7492" dirty="0">
                <a:solidFill>
                  <a:srgbClr val="C54A2B"/>
                </a:solidFill>
                <a:latin typeface="Canva Sans"/>
                <a:ea typeface="Canva Sans"/>
                <a:cs typeface="Canva Sans"/>
                <a:sym typeface="Canva Sans"/>
              </a:rPr>
              <a:t>WELLNESS &amp; SPA SALT</a:t>
            </a:r>
          </a:p>
        </p:txBody>
      </p:sp>
      <p:sp>
        <p:nvSpPr>
          <p:cNvPr id="11" name="Freeform 11"/>
          <p:cNvSpPr/>
          <p:nvPr/>
        </p:nvSpPr>
        <p:spPr>
          <a:xfrm>
            <a:off x="630365" y="75530"/>
            <a:ext cx="1753117" cy="1789290"/>
          </a:xfrm>
          <a:custGeom>
            <a:avLst/>
            <a:gdLst/>
            <a:ahLst/>
            <a:cxnLst/>
            <a:rect l="l" t="t" r="r" b="b"/>
            <a:pathLst>
              <a:path w="1635552" h="1635552">
                <a:moveTo>
                  <a:pt x="0" y="0"/>
                </a:moveTo>
                <a:lnTo>
                  <a:pt x="1635553" y="0"/>
                </a:lnTo>
                <a:lnTo>
                  <a:pt x="1635553" y="1635553"/>
                </a:lnTo>
                <a:lnTo>
                  <a:pt x="0" y="1635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15BCC4D0-EEDD-E16A-0CEA-3CDA73F87E25}"/>
              </a:ext>
            </a:extLst>
          </p:cNvPr>
          <p:cNvGrpSpPr/>
          <p:nvPr/>
        </p:nvGrpSpPr>
        <p:grpSpPr>
          <a:xfrm>
            <a:off x="14935200" y="9410700"/>
            <a:ext cx="3202765" cy="811656"/>
            <a:chOff x="0" y="0"/>
            <a:chExt cx="4270353" cy="1082208"/>
          </a:xfrm>
        </p:grpSpPr>
        <p:grpSp>
          <p:nvGrpSpPr>
            <p:cNvPr id="13" name="Group 12">
              <a:extLst>
                <a:ext uri="{FF2B5EF4-FFF2-40B4-BE49-F238E27FC236}">
                  <a16:creationId xmlns:a16="http://schemas.microsoft.com/office/drawing/2014/main" id="{31E05136-2E35-83EE-0815-A16BC6DF468A}"/>
                </a:ext>
              </a:extLst>
            </p:cNvPr>
            <p:cNvGrpSpPr/>
            <p:nvPr/>
          </p:nvGrpSpPr>
          <p:grpSpPr>
            <a:xfrm>
              <a:off x="0" y="0"/>
              <a:ext cx="4270353" cy="1082208"/>
              <a:chOff x="0" y="0"/>
              <a:chExt cx="1350330" cy="342205"/>
            </a:xfrm>
          </p:grpSpPr>
          <p:sp>
            <p:nvSpPr>
              <p:cNvPr id="16" name="Freeform 13">
                <a:extLst>
                  <a:ext uri="{FF2B5EF4-FFF2-40B4-BE49-F238E27FC236}">
                    <a16:creationId xmlns:a16="http://schemas.microsoft.com/office/drawing/2014/main" id="{C2D4E4ED-FCCC-531F-8FCE-9DCA38510684}"/>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7" name="TextBox 14">
                <a:extLst>
                  <a:ext uri="{FF2B5EF4-FFF2-40B4-BE49-F238E27FC236}">
                    <a16:creationId xmlns:a16="http://schemas.microsoft.com/office/drawing/2014/main" id="{F0C6331C-23E9-B7B3-717D-D8B8493FCEC5}"/>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14" name="TextBox 15">
              <a:extLst>
                <a:ext uri="{FF2B5EF4-FFF2-40B4-BE49-F238E27FC236}">
                  <a16:creationId xmlns:a16="http://schemas.microsoft.com/office/drawing/2014/main" id="{7E08CD1F-49A4-20EF-5970-798F15D9A059}"/>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15" name="Freeform 16">
              <a:extLst>
                <a:ext uri="{FF2B5EF4-FFF2-40B4-BE49-F238E27FC236}">
                  <a16:creationId xmlns:a16="http://schemas.microsoft.com/office/drawing/2014/main" id="{AAB1D4B0-B93C-F540-DD0F-3C5216546F4D}"/>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8">
                <a:extLst>
                  <a:ext uri="{96DAC541-7B7A-43D3-8B79-37D633B846F1}">
                    <asvg:svgBlip xmlns:asvg="http://schemas.microsoft.com/office/drawing/2016/SVG/main" r:embed="rId9"/>
                  </a:ext>
                </a:extLst>
              </a:blip>
              <a:stretch>
                <a:fillRect r="-99404" b="-289543"/>
              </a:stretch>
            </a:blipFill>
          </p:spPr>
          <p:txBody>
            <a:bodyPr/>
            <a:lstStyle/>
            <a:p>
              <a:endParaRPr lang="en-US"/>
            </a:p>
          </p:txBody>
        </p:sp>
      </p:grpSp>
      <p:sp>
        <p:nvSpPr>
          <p:cNvPr id="19" name="TextBox 18">
            <a:extLst>
              <a:ext uri="{FF2B5EF4-FFF2-40B4-BE49-F238E27FC236}">
                <a16:creationId xmlns:a16="http://schemas.microsoft.com/office/drawing/2014/main" id="{5489ADA4-B0AE-FEA9-AD80-574909F73EA7}"/>
              </a:ext>
            </a:extLst>
          </p:cNvPr>
          <p:cNvSpPr txBox="1"/>
          <p:nvPr/>
        </p:nvSpPr>
        <p:spPr>
          <a:xfrm>
            <a:off x="21771" y="9399106"/>
            <a:ext cx="9144000" cy="834844"/>
          </a:xfrm>
          <a:prstGeom prst="rect">
            <a:avLst/>
          </a:prstGeom>
          <a:noFill/>
        </p:spPr>
        <p:txBody>
          <a:bodyPr wrap="square">
            <a:spAutoFit/>
          </a:bodyPr>
          <a:lstStyle/>
          <a:p>
            <a:pPr marL="0" lvl="0" indent="0" algn="l">
              <a:lnSpc>
                <a:spcPts val="7064"/>
              </a:lnSpc>
            </a:pPr>
            <a:r>
              <a:rPr lang="en-US" sz="1800" b="1" dirty="0">
                <a:solidFill>
                  <a:srgbClr val="C54A2B"/>
                </a:solidFill>
                <a:latin typeface="Canva Sans"/>
                <a:ea typeface="Canva Sans"/>
                <a:cs typeface="Canva Sans"/>
                <a:sym typeface="Canva Sans"/>
                <a:hlinkClick r:id="rId10" action="ppaction://hlinksldjump">
                  <a:extLst>
                    <a:ext uri="{A12FA001-AC4F-418D-AE19-62706E023703}">
                      <ahyp:hlinkClr xmlns:ahyp="http://schemas.microsoft.com/office/drawing/2018/hyperlinkcolor" val="tx"/>
                    </a:ext>
                  </a:extLst>
                </a:hlinkClick>
              </a:rPr>
              <a:t>TYPES &amp; CATEGORIES OF SALT</a:t>
            </a:r>
            <a:endParaRPr lang="en-US" sz="1800" b="1" dirty="0">
              <a:solidFill>
                <a:srgbClr val="C54A2B"/>
              </a:solidFill>
              <a:latin typeface="Canva Sans"/>
              <a:ea typeface="Canva Sans"/>
              <a:cs typeface="Canva Sans"/>
              <a:sym typeface="Canv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4"/>
          <p:cNvSpPr txBox="1"/>
          <p:nvPr/>
        </p:nvSpPr>
        <p:spPr>
          <a:xfrm>
            <a:off x="695086" y="152112"/>
            <a:ext cx="12517160" cy="1784527"/>
          </a:xfrm>
          <a:prstGeom prst="rect">
            <a:avLst/>
          </a:prstGeom>
        </p:spPr>
        <p:txBody>
          <a:bodyPr lIns="0" tIns="0" rIns="0" bIns="0" rtlCol="0" anchor="t">
            <a:spAutoFit/>
          </a:bodyPr>
          <a:lstStyle/>
          <a:p>
            <a:pPr algn="ctr">
              <a:lnSpc>
                <a:spcPts val="15849"/>
              </a:lnSpc>
            </a:pPr>
            <a:r>
              <a:rPr lang="en-US" sz="8000" dirty="0">
                <a:solidFill>
                  <a:srgbClr val="C54A2B"/>
                </a:solidFill>
                <a:latin typeface="Canva Sans"/>
                <a:ea typeface="Canva Sans"/>
                <a:cs typeface="Canva Sans"/>
                <a:sym typeface="Canva Sans"/>
              </a:rPr>
              <a:t>INDUSTRIAL SALT</a:t>
            </a:r>
          </a:p>
        </p:txBody>
      </p:sp>
      <p:sp>
        <p:nvSpPr>
          <p:cNvPr id="5" name="TextBox 5"/>
          <p:cNvSpPr txBox="1"/>
          <p:nvPr/>
        </p:nvSpPr>
        <p:spPr>
          <a:xfrm>
            <a:off x="226476" y="7160333"/>
            <a:ext cx="17756508" cy="1810726"/>
          </a:xfrm>
          <a:prstGeom prst="rect">
            <a:avLst/>
          </a:prstGeom>
        </p:spPr>
        <p:txBody>
          <a:bodyPr wrap="square" lIns="0" tIns="0" rIns="0" bIns="0" rtlCol="0" anchor="t">
            <a:spAutoFit/>
          </a:bodyPr>
          <a:lstStyle/>
          <a:p>
            <a:pPr algn="l">
              <a:lnSpc>
                <a:spcPts val="7296"/>
              </a:lnSpc>
            </a:pPr>
            <a:r>
              <a:rPr lang="en-US" sz="5211" b="1" dirty="0">
                <a:solidFill>
                  <a:srgbClr val="000000"/>
                </a:solidFill>
                <a:latin typeface="Open Sans 1 Bold"/>
                <a:ea typeface="Open Sans 1 Bold"/>
                <a:cs typeface="Open Sans 1 Bold"/>
                <a:sym typeface="Open Sans 1 Bold"/>
              </a:rPr>
              <a:t>•DE-ICING SALT</a:t>
            </a:r>
          </a:p>
          <a:p>
            <a:pPr algn="l">
              <a:lnSpc>
                <a:spcPts val="7296"/>
              </a:lnSpc>
            </a:pPr>
            <a:r>
              <a:rPr lang="en-US" sz="5211" b="1" dirty="0">
                <a:solidFill>
                  <a:srgbClr val="000000"/>
                </a:solidFill>
                <a:latin typeface="Open Sans 1 Bold"/>
                <a:ea typeface="Open Sans 1 Bold"/>
                <a:cs typeface="Open Sans 1 Bold"/>
                <a:sym typeface="Open Sans 1 Bold"/>
              </a:rPr>
              <a:t>•OIL &amp; GAS DRILLING SALT</a:t>
            </a:r>
          </a:p>
        </p:txBody>
      </p:sp>
      <p:grpSp>
        <p:nvGrpSpPr>
          <p:cNvPr id="6" name="Group 5">
            <a:extLst>
              <a:ext uri="{FF2B5EF4-FFF2-40B4-BE49-F238E27FC236}">
                <a16:creationId xmlns:a16="http://schemas.microsoft.com/office/drawing/2014/main" id="{50E2F3B0-6697-31DE-4540-ED0F671D99A4}"/>
              </a:ext>
            </a:extLst>
          </p:cNvPr>
          <p:cNvGrpSpPr/>
          <p:nvPr/>
        </p:nvGrpSpPr>
        <p:grpSpPr>
          <a:xfrm>
            <a:off x="14935200" y="9410700"/>
            <a:ext cx="3202765" cy="811656"/>
            <a:chOff x="0" y="0"/>
            <a:chExt cx="4270353" cy="1082208"/>
          </a:xfrm>
        </p:grpSpPr>
        <p:grpSp>
          <p:nvGrpSpPr>
            <p:cNvPr id="7" name="Group 6">
              <a:extLst>
                <a:ext uri="{FF2B5EF4-FFF2-40B4-BE49-F238E27FC236}">
                  <a16:creationId xmlns:a16="http://schemas.microsoft.com/office/drawing/2014/main" id="{1413A078-9109-7887-7303-4F260BEDF069}"/>
                </a:ext>
              </a:extLst>
            </p:cNvPr>
            <p:cNvGrpSpPr/>
            <p:nvPr/>
          </p:nvGrpSpPr>
          <p:grpSpPr>
            <a:xfrm>
              <a:off x="0" y="0"/>
              <a:ext cx="4270353" cy="1082208"/>
              <a:chOff x="0" y="0"/>
              <a:chExt cx="1350330" cy="342205"/>
            </a:xfrm>
          </p:grpSpPr>
          <p:sp>
            <p:nvSpPr>
              <p:cNvPr id="10" name="Freeform 13">
                <a:extLst>
                  <a:ext uri="{FF2B5EF4-FFF2-40B4-BE49-F238E27FC236}">
                    <a16:creationId xmlns:a16="http://schemas.microsoft.com/office/drawing/2014/main" id="{BEC9B899-F3FF-274A-D0FD-827C7570C3B5}"/>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1" name="TextBox 14">
                <a:extLst>
                  <a:ext uri="{FF2B5EF4-FFF2-40B4-BE49-F238E27FC236}">
                    <a16:creationId xmlns:a16="http://schemas.microsoft.com/office/drawing/2014/main" id="{0F8F968D-5581-13C2-DFC7-49C3B743EC1D}"/>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8" name="TextBox 15">
              <a:extLst>
                <a:ext uri="{FF2B5EF4-FFF2-40B4-BE49-F238E27FC236}">
                  <a16:creationId xmlns:a16="http://schemas.microsoft.com/office/drawing/2014/main" id="{A4E98045-3947-E154-01AA-6EE34CFE8695}"/>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9" name="Freeform 16">
              <a:extLst>
                <a:ext uri="{FF2B5EF4-FFF2-40B4-BE49-F238E27FC236}">
                  <a16:creationId xmlns:a16="http://schemas.microsoft.com/office/drawing/2014/main" id="{D1EF9211-9B0A-191D-6DF8-922500DCCB70}"/>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2">
                <a:extLst>
                  <a:ext uri="{96DAC541-7B7A-43D3-8B79-37D633B846F1}">
                    <asvg:svgBlip xmlns:asvg="http://schemas.microsoft.com/office/drawing/2016/SVG/main" r:embed="rId3"/>
                  </a:ext>
                </a:extLst>
              </a:blip>
              <a:stretch>
                <a:fillRect r="-99404" b="-289543"/>
              </a:stretch>
            </a:blipFill>
          </p:spPr>
          <p:txBody>
            <a:bodyPr/>
            <a:lstStyle/>
            <a:p>
              <a:endParaRPr lang="en-US"/>
            </a:p>
          </p:txBody>
        </p:sp>
      </p:grpSp>
      <p:sp>
        <p:nvSpPr>
          <p:cNvPr id="12" name="Freeform 4"/>
          <p:cNvSpPr/>
          <p:nvPr/>
        </p:nvSpPr>
        <p:spPr>
          <a:xfrm>
            <a:off x="673315" y="381515"/>
            <a:ext cx="1701586" cy="1701586"/>
          </a:xfrm>
          <a:custGeom>
            <a:avLst/>
            <a:gdLst/>
            <a:ahLst/>
            <a:cxnLst/>
            <a:rect l="l" t="t" r="r" b="b"/>
            <a:pathLst>
              <a:path w="1701586" h="1701586">
                <a:moveTo>
                  <a:pt x="0" y="0"/>
                </a:moveTo>
                <a:lnTo>
                  <a:pt x="1701586" y="0"/>
                </a:lnTo>
                <a:lnTo>
                  <a:pt x="1701586" y="1701586"/>
                </a:lnTo>
                <a:lnTo>
                  <a:pt x="0" y="1701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4" name="TextBox 13">
            <a:extLst>
              <a:ext uri="{FF2B5EF4-FFF2-40B4-BE49-F238E27FC236}">
                <a16:creationId xmlns:a16="http://schemas.microsoft.com/office/drawing/2014/main" id="{9EF503A0-1ADD-1DD3-A549-3464CED258C5}"/>
              </a:ext>
            </a:extLst>
          </p:cNvPr>
          <p:cNvSpPr txBox="1"/>
          <p:nvPr/>
        </p:nvSpPr>
        <p:spPr>
          <a:xfrm>
            <a:off x="21771" y="9399106"/>
            <a:ext cx="9144000" cy="834844"/>
          </a:xfrm>
          <a:prstGeom prst="rect">
            <a:avLst/>
          </a:prstGeom>
          <a:noFill/>
        </p:spPr>
        <p:txBody>
          <a:bodyPr wrap="square">
            <a:spAutoFit/>
          </a:bodyPr>
          <a:lstStyle/>
          <a:p>
            <a:pPr marL="0" lvl="0" indent="0" algn="l">
              <a:lnSpc>
                <a:spcPts val="7064"/>
              </a:lnSpc>
            </a:pPr>
            <a:r>
              <a:rPr lang="en-US" sz="1800" b="1" dirty="0">
                <a:solidFill>
                  <a:srgbClr val="C54A2B"/>
                </a:solidFill>
                <a:latin typeface="Canva Sans"/>
                <a:ea typeface="Canva Sans"/>
                <a:cs typeface="Canva Sans"/>
                <a:sym typeface="Canva Sans"/>
                <a:hlinkClick r:id="rId6" action="ppaction://hlinksldjump">
                  <a:extLst>
                    <a:ext uri="{A12FA001-AC4F-418D-AE19-62706E023703}">
                      <ahyp:hlinkClr xmlns:ahyp="http://schemas.microsoft.com/office/drawing/2018/hyperlinkcolor" val="tx"/>
                    </a:ext>
                  </a:extLst>
                </a:hlinkClick>
              </a:rPr>
              <a:t>TYPES &amp; CATEGORIES OF SALT</a:t>
            </a:r>
            <a:endParaRPr lang="en-US" sz="1800" b="1" dirty="0">
              <a:solidFill>
                <a:srgbClr val="C54A2B"/>
              </a:solidFill>
              <a:latin typeface="Canva Sans"/>
              <a:ea typeface="Canva Sans"/>
              <a:cs typeface="Canva Sans"/>
              <a:sym typeface="Canva Sans"/>
            </a:endParaRPr>
          </a:p>
        </p:txBody>
      </p:sp>
      <p:pic>
        <p:nvPicPr>
          <p:cNvPr id="1028" name="Picture 4" descr="Laborers loading chunks of rock salt somewhere near Quaidabad, Khushab. Natural lamps are famous all over the world for their unique beautiful light. These salt lamps emit colorful apricot, yellow &amp; orange light. These are carefully crafted from rock salt taken from mines in Salt Range Mountain located near Quaidabad, Khushab, Pakistan. Natural salt lamps are used to decorate drawing rooms, offices &amp; bedrooms. It ionizes and purifies the air which can be very healthful for asthma &amp; patients with joint pains. Today, the health benefits of ionizers are well recognized; whilst most ionizers in the market are manmade, the crystal salt lamps are Mother Nature`s beautiful alternative. Khewra salt mines stock images, royalty-free photos and pictures">
            <a:extLst>
              <a:ext uri="{FF2B5EF4-FFF2-40B4-BE49-F238E27FC236}">
                <a16:creationId xmlns:a16="http://schemas.microsoft.com/office/drawing/2014/main" id="{14815E67-7EC6-5074-0D57-FB2D97C90A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421" r="2310"/>
          <a:stretch/>
        </p:blipFill>
        <p:spPr bwMode="auto">
          <a:xfrm>
            <a:off x="226476" y="2528819"/>
            <a:ext cx="5278990" cy="41395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3C28CBB-3489-89C3-679D-BE6A0E2DC7F9}"/>
              </a:ext>
            </a:extLst>
          </p:cNvPr>
          <p:cNvPicPr>
            <a:picLocks noChangeAspect="1"/>
          </p:cNvPicPr>
          <p:nvPr/>
        </p:nvPicPr>
        <p:blipFill>
          <a:blip r:embed="rId8"/>
          <a:srcRect l="8367" t="14352" r="14352"/>
          <a:stretch/>
        </p:blipFill>
        <p:spPr>
          <a:xfrm>
            <a:off x="5599868" y="2528819"/>
            <a:ext cx="6801699" cy="4139546"/>
          </a:xfrm>
          <a:prstGeom prst="rect">
            <a:avLst/>
          </a:prstGeom>
        </p:spPr>
      </p:pic>
      <p:pic>
        <p:nvPicPr>
          <p:cNvPr id="23" name="Picture 22">
            <a:extLst>
              <a:ext uri="{FF2B5EF4-FFF2-40B4-BE49-F238E27FC236}">
                <a16:creationId xmlns:a16="http://schemas.microsoft.com/office/drawing/2014/main" id="{68FD2FDC-991A-FC2C-5D7B-54F6F944F65E}"/>
              </a:ext>
            </a:extLst>
          </p:cNvPr>
          <p:cNvPicPr>
            <a:picLocks noChangeAspect="1"/>
          </p:cNvPicPr>
          <p:nvPr/>
        </p:nvPicPr>
        <p:blipFill>
          <a:blip r:embed="rId9"/>
          <a:stretch>
            <a:fillRect/>
          </a:stretch>
        </p:blipFill>
        <p:spPr>
          <a:xfrm>
            <a:off x="12495969" y="2528819"/>
            <a:ext cx="5562600" cy="41333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7428" y="518087"/>
            <a:ext cx="1767206" cy="1767206"/>
          </a:xfrm>
          <a:custGeom>
            <a:avLst/>
            <a:gdLst/>
            <a:ahLst/>
            <a:cxnLst/>
            <a:rect l="l" t="t" r="r" b="b"/>
            <a:pathLst>
              <a:path w="1767206" h="1767206">
                <a:moveTo>
                  <a:pt x="0" y="0"/>
                </a:moveTo>
                <a:lnTo>
                  <a:pt x="1767207" y="0"/>
                </a:lnTo>
                <a:lnTo>
                  <a:pt x="1767207" y="1767206"/>
                </a:lnTo>
                <a:lnTo>
                  <a:pt x="0" y="17672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2542810" y="741587"/>
            <a:ext cx="15329779" cy="1177330"/>
          </a:xfrm>
          <a:prstGeom prst="rect">
            <a:avLst/>
          </a:prstGeom>
        </p:spPr>
        <p:txBody>
          <a:bodyPr lIns="0" tIns="0" rIns="0" bIns="0" rtlCol="0" anchor="t">
            <a:spAutoFit/>
          </a:bodyPr>
          <a:lstStyle/>
          <a:p>
            <a:pPr algn="l">
              <a:lnSpc>
                <a:spcPts val="9531"/>
              </a:lnSpc>
            </a:pPr>
            <a:r>
              <a:rPr lang="en-US" sz="6807" dirty="0">
                <a:solidFill>
                  <a:srgbClr val="C54A2B"/>
                </a:solidFill>
                <a:latin typeface="Canva Sans"/>
                <a:ea typeface="Canva Sans"/>
                <a:cs typeface="Canva Sans"/>
                <a:sym typeface="Canva Sans"/>
              </a:rPr>
              <a:t>MEDICAL USE &amp; HEALTH BENEFITS</a:t>
            </a:r>
          </a:p>
        </p:txBody>
      </p:sp>
      <p:sp>
        <p:nvSpPr>
          <p:cNvPr id="6" name="TextBox 6"/>
          <p:cNvSpPr txBox="1"/>
          <p:nvPr/>
        </p:nvSpPr>
        <p:spPr>
          <a:xfrm>
            <a:off x="2724411" y="1761368"/>
            <a:ext cx="8734790" cy="2557110"/>
          </a:xfrm>
          <a:prstGeom prst="rect">
            <a:avLst/>
          </a:prstGeom>
        </p:spPr>
        <p:txBody>
          <a:bodyPr wrap="square" lIns="0" tIns="0" rIns="0" bIns="0" rtlCol="0" anchor="t">
            <a:spAutoFit/>
          </a:bodyPr>
          <a:lstStyle/>
          <a:p>
            <a:pPr>
              <a:lnSpc>
                <a:spcPts val="11310"/>
              </a:lnSpc>
              <a:spcBef>
                <a:spcPct val="0"/>
              </a:spcBef>
            </a:pPr>
            <a:r>
              <a:rPr lang="en-US" sz="5400" b="1" dirty="0">
                <a:solidFill>
                  <a:srgbClr val="C54A2B"/>
                </a:solidFill>
                <a:latin typeface="Open Sans 1 Bold"/>
                <a:ea typeface="Open Sans 1 Bold"/>
                <a:cs typeface="Open Sans 1 Bold"/>
                <a:sym typeface="Open Sans 1 Bold"/>
              </a:rPr>
              <a:t>Inhalers (Salt Therapy)</a:t>
            </a:r>
          </a:p>
          <a:p>
            <a:pPr marL="0" marR="0" lvl="0" indent="0" defTabSz="914400" rtl="0" eaLnBrk="0" fontAlgn="base" latinLnBrk="0" hangingPunct="0">
              <a:lnSpc>
                <a:spcPct val="100000"/>
              </a:lnSpc>
              <a:spcBef>
                <a:spcPct val="0"/>
              </a:spcBef>
              <a:spcAft>
                <a:spcPct val="0"/>
              </a:spcAft>
              <a:buClrTx/>
              <a:buSzTx/>
              <a:buFontTx/>
              <a:buChar char="•"/>
              <a:tabLst/>
            </a:pPr>
            <a:r>
              <a:rPr kumimoji="0" lang="en-PK" altLang="en-PK" sz="2400" b="1" i="0" u="none" strike="noStrike" cap="none" normalizeH="0" baseline="0" dirty="0">
                <a:ln>
                  <a:noFill/>
                </a:ln>
                <a:solidFill>
                  <a:schemeClr val="tx1"/>
                </a:solidFill>
                <a:effectLst/>
                <a:latin typeface="Arial" panose="020B0604020202020204" pitchFamily="34" charset="0"/>
              </a:rPr>
              <a:t>Uses:</a:t>
            </a:r>
            <a:r>
              <a:rPr kumimoji="0" lang="en-PK" altLang="en-PK" sz="2400" b="0" i="0" u="none" strike="noStrike" cap="none" normalizeH="0" baseline="0" dirty="0">
                <a:ln>
                  <a:noFill/>
                </a:ln>
                <a:solidFill>
                  <a:schemeClr val="tx1"/>
                </a:solidFill>
                <a:effectLst/>
                <a:latin typeface="Arial" panose="020B0604020202020204" pitchFamily="34" charset="0"/>
              </a:rPr>
              <a:t> Treatment for asthma, bronchitis, allergies, and sinusitis.</a:t>
            </a:r>
          </a:p>
          <a:p>
            <a:pPr marL="0" marR="0" lvl="0" indent="0" defTabSz="914400" rtl="0" eaLnBrk="0" fontAlgn="base" latinLnBrk="0" hangingPunct="0">
              <a:lnSpc>
                <a:spcPct val="100000"/>
              </a:lnSpc>
              <a:spcBef>
                <a:spcPct val="0"/>
              </a:spcBef>
              <a:spcAft>
                <a:spcPct val="0"/>
              </a:spcAft>
              <a:buClrTx/>
              <a:buSzTx/>
              <a:buFontTx/>
              <a:buChar char="•"/>
              <a:tabLst/>
            </a:pPr>
            <a:r>
              <a:rPr kumimoji="0" lang="en-PK" altLang="en-PK" sz="2400" b="1" i="0" u="none" strike="noStrike" cap="none" normalizeH="0" baseline="0" dirty="0">
                <a:ln>
                  <a:noFill/>
                </a:ln>
                <a:solidFill>
                  <a:schemeClr val="tx1"/>
                </a:solidFill>
                <a:effectLst/>
                <a:latin typeface="Arial" panose="020B0604020202020204" pitchFamily="34" charset="0"/>
              </a:rPr>
              <a:t>How:</a:t>
            </a:r>
            <a:r>
              <a:rPr kumimoji="0" lang="en-PK" altLang="en-PK" sz="2400" b="0" i="0" u="none" strike="noStrike" cap="none" normalizeH="0" baseline="0" dirty="0">
                <a:ln>
                  <a:noFill/>
                </a:ln>
                <a:solidFill>
                  <a:schemeClr val="tx1"/>
                </a:solidFill>
                <a:effectLst/>
                <a:latin typeface="Arial" panose="020B0604020202020204" pitchFamily="34" charset="0"/>
              </a:rPr>
              <a:t> Finely ground salt is used in salt inhalers and salt rooms to clear mucus, reduce inflammation, and improve breathing</a:t>
            </a:r>
            <a:endParaRPr lang="en-US" sz="2400" b="1" dirty="0">
              <a:solidFill>
                <a:srgbClr val="C54A2B"/>
              </a:solidFill>
              <a:latin typeface="Open Sans 1 Bold"/>
              <a:ea typeface="Open Sans 1 Bold"/>
              <a:cs typeface="Open Sans 1 Bold"/>
              <a:sym typeface="Open Sans 1 Bold"/>
            </a:endParaRPr>
          </a:p>
        </p:txBody>
      </p:sp>
      <p:sp>
        <p:nvSpPr>
          <p:cNvPr id="7" name="Freeform 7"/>
          <p:cNvSpPr/>
          <p:nvPr/>
        </p:nvSpPr>
        <p:spPr>
          <a:xfrm>
            <a:off x="0" y="2525009"/>
            <a:ext cx="2542810" cy="3501287"/>
          </a:xfrm>
          <a:custGeom>
            <a:avLst/>
            <a:gdLst/>
            <a:ahLst/>
            <a:cxnLst/>
            <a:rect l="l" t="t" r="r" b="b"/>
            <a:pathLst>
              <a:path w="2542810" h="3501287">
                <a:moveTo>
                  <a:pt x="0" y="0"/>
                </a:moveTo>
                <a:lnTo>
                  <a:pt x="2542810" y="0"/>
                </a:lnTo>
                <a:lnTo>
                  <a:pt x="2542810" y="3501288"/>
                </a:lnTo>
                <a:lnTo>
                  <a:pt x="0" y="3501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86C4B4C2-E058-D569-AF78-7F7E69828F9A}"/>
              </a:ext>
            </a:extLst>
          </p:cNvPr>
          <p:cNvGrpSpPr/>
          <p:nvPr/>
        </p:nvGrpSpPr>
        <p:grpSpPr>
          <a:xfrm>
            <a:off x="14935200" y="9410700"/>
            <a:ext cx="3202765" cy="811656"/>
            <a:chOff x="0" y="0"/>
            <a:chExt cx="4270353" cy="1082208"/>
          </a:xfrm>
        </p:grpSpPr>
        <p:grpSp>
          <p:nvGrpSpPr>
            <p:cNvPr id="9" name="Group 8">
              <a:extLst>
                <a:ext uri="{FF2B5EF4-FFF2-40B4-BE49-F238E27FC236}">
                  <a16:creationId xmlns:a16="http://schemas.microsoft.com/office/drawing/2014/main" id="{7134F947-FF11-61A6-D81A-A9BF3C489733}"/>
                </a:ext>
              </a:extLst>
            </p:cNvPr>
            <p:cNvGrpSpPr/>
            <p:nvPr/>
          </p:nvGrpSpPr>
          <p:grpSpPr>
            <a:xfrm>
              <a:off x="0" y="0"/>
              <a:ext cx="4270353" cy="1082208"/>
              <a:chOff x="0" y="0"/>
              <a:chExt cx="1350330" cy="342205"/>
            </a:xfrm>
          </p:grpSpPr>
          <p:sp>
            <p:nvSpPr>
              <p:cNvPr id="12" name="Freeform 13">
                <a:extLst>
                  <a:ext uri="{FF2B5EF4-FFF2-40B4-BE49-F238E27FC236}">
                    <a16:creationId xmlns:a16="http://schemas.microsoft.com/office/drawing/2014/main" id="{E3068D0F-6A5C-3490-5A9E-6DE5F31EF123}"/>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3" name="TextBox 14">
                <a:extLst>
                  <a:ext uri="{FF2B5EF4-FFF2-40B4-BE49-F238E27FC236}">
                    <a16:creationId xmlns:a16="http://schemas.microsoft.com/office/drawing/2014/main" id="{E7316F92-B208-5B01-D71B-2CD4D851ACAB}"/>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10" name="TextBox 15">
              <a:extLst>
                <a:ext uri="{FF2B5EF4-FFF2-40B4-BE49-F238E27FC236}">
                  <a16:creationId xmlns:a16="http://schemas.microsoft.com/office/drawing/2014/main" id="{5EB7EEA0-B555-BE5D-25BB-8511F499257A}"/>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11" name="Freeform 16">
              <a:extLst>
                <a:ext uri="{FF2B5EF4-FFF2-40B4-BE49-F238E27FC236}">
                  <a16:creationId xmlns:a16="http://schemas.microsoft.com/office/drawing/2014/main" id="{D197F189-2035-0662-87AC-2B8BABDC56D7}"/>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6">
                <a:extLst>
                  <a:ext uri="{96DAC541-7B7A-43D3-8B79-37D633B846F1}">
                    <asvg:svgBlip xmlns:asvg="http://schemas.microsoft.com/office/drawing/2016/SVG/main" r:embed="rId7"/>
                  </a:ext>
                </a:extLst>
              </a:blip>
              <a:stretch>
                <a:fillRect r="-99404" b="-289543"/>
              </a:stretch>
            </a:blipFill>
          </p:spPr>
          <p:txBody>
            <a:bodyPr/>
            <a:lstStyle/>
            <a:p>
              <a:endParaRPr lang="en-US"/>
            </a:p>
          </p:txBody>
        </p:sp>
      </p:grpSp>
      <p:sp>
        <p:nvSpPr>
          <p:cNvPr id="18" name="TextBox 17">
            <a:extLst>
              <a:ext uri="{FF2B5EF4-FFF2-40B4-BE49-F238E27FC236}">
                <a16:creationId xmlns:a16="http://schemas.microsoft.com/office/drawing/2014/main" id="{F870A552-CDE4-1096-21E7-C6077D733701}"/>
              </a:ext>
            </a:extLst>
          </p:cNvPr>
          <p:cNvSpPr txBox="1"/>
          <p:nvPr/>
        </p:nvSpPr>
        <p:spPr>
          <a:xfrm>
            <a:off x="2724411" y="4952860"/>
            <a:ext cx="9144000" cy="2031325"/>
          </a:xfrm>
          <a:prstGeom prst="rect">
            <a:avLst/>
          </a:prstGeom>
          <a:noFill/>
        </p:spPr>
        <p:txBody>
          <a:bodyPr wrap="square">
            <a:spAutoFit/>
          </a:bodyPr>
          <a:lstStyle/>
          <a:p>
            <a:r>
              <a:rPr lang="en-US" sz="5400" b="1" dirty="0">
                <a:solidFill>
                  <a:srgbClr val="C54A2B"/>
                </a:solidFill>
                <a:latin typeface="Open Sans 1 Bold"/>
                <a:ea typeface="Open Sans 1 Bold"/>
                <a:cs typeface="Open Sans 1 Bold"/>
                <a:sym typeface="Open Sans 1 Bold"/>
              </a:rPr>
              <a:t>Nasal and Sinus Care</a:t>
            </a:r>
            <a:endParaRPr lang="en-US" b="1" dirty="0"/>
          </a:p>
          <a:p>
            <a:pPr>
              <a:buFont typeface="Arial" panose="020B0604020202020204" pitchFamily="34" charset="0"/>
              <a:buChar char="•"/>
            </a:pPr>
            <a:r>
              <a:rPr lang="en-US" sz="2400" b="1" dirty="0"/>
              <a:t>Uses:</a:t>
            </a:r>
            <a:r>
              <a:rPr lang="en-US" sz="2400" dirty="0"/>
              <a:t> Relief of congestion and sinus infections.</a:t>
            </a:r>
          </a:p>
          <a:p>
            <a:pPr>
              <a:buFont typeface="Arial" panose="020B0604020202020204" pitchFamily="34" charset="0"/>
              <a:buChar char="•"/>
            </a:pPr>
            <a:r>
              <a:rPr lang="en-US" sz="2400" b="1" dirty="0"/>
              <a:t>How:</a:t>
            </a:r>
            <a:r>
              <a:rPr lang="en-US" sz="2400" dirty="0"/>
              <a:t> Used in neti pots and nasal sprays for daily hygiene and allergy support.</a:t>
            </a:r>
          </a:p>
        </p:txBody>
      </p:sp>
      <p:pic>
        <p:nvPicPr>
          <p:cNvPr id="43" name="Picture 42">
            <a:extLst>
              <a:ext uri="{FF2B5EF4-FFF2-40B4-BE49-F238E27FC236}">
                <a16:creationId xmlns:a16="http://schemas.microsoft.com/office/drawing/2014/main" id="{86D5A508-380E-8CAB-8A43-F6502531B2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17228" y="1899508"/>
            <a:ext cx="4018372" cy="7402264"/>
          </a:xfrm>
          <a:prstGeom prst="rect">
            <a:avLst/>
          </a:prstGeom>
        </p:spPr>
      </p:pic>
      <p:sp>
        <p:nvSpPr>
          <p:cNvPr id="48" name="TextBox 47">
            <a:extLst>
              <a:ext uri="{FF2B5EF4-FFF2-40B4-BE49-F238E27FC236}">
                <a16:creationId xmlns:a16="http://schemas.microsoft.com/office/drawing/2014/main" id="{B8A7F0D3-BD55-A34C-9FF7-FDB61FC03696}"/>
              </a:ext>
            </a:extLst>
          </p:cNvPr>
          <p:cNvSpPr txBox="1"/>
          <p:nvPr/>
        </p:nvSpPr>
        <p:spPr>
          <a:xfrm>
            <a:off x="2679798" y="7186804"/>
            <a:ext cx="9144000" cy="2677656"/>
          </a:xfrm>
          <a:prstGeom prst="rect">
            <a:avLst/>
          </a:prstGeom>
          <a:noFill/>
        </p:spPr>
        <p:txBody>
          <a:bodyPr wrap="square">
            <a:spAutoFit/>
          </a:bodyPr>
          <a:lstStyle/>
          <a:p>
            <a:r>
              <a:rPr lang="en-US" sz="5400" b="1" dirty="0">
                <a:solidFill>
                  <a:srgbClr val="C54A2B"/>
                </a:solidFill>
                <a:latin typeface="Open Sans 1 Bold"/>
                <a:ea typeface="Open Sans 1 Bold"/>
                <a:cs typeface="Open Sans 1 Bold"/>
                <a:sym typeface="Open Sans 1 Bold"/>
              </a:rPr>
              <a:t>Minerals Supplements</a:t>
            </a:r>
            <a:endParaRPr lang="en-US" sz="5400" b="1" dirty="0"/>
          </a:p>
          <a:p>
            <a:pPr>
              <a:buNone/>
            </a:pPr>
            <a:endParaRPr lang="en-US" b="1" dirty="0"/>
          </a:p>
          <a:p>
            <a:pPr>
              <a:buFont typeface="Arial" panose="020B0604020202020204" pitchFamily="34" charset="0"/>
              <a:buChar char="•"/>
            </a:pPr>
            <a:r>
              <a:rPr lang="en-US" sz="2400" b="1" dirty="0"/>
              <a:t>Uses:</a:t>
            </a:r>
            <a:r>
              <a:rPr lang="en-US" sz="2400" dirty="0"/>
              <a:t> Source of essential trace minerals like magnesium, potassium, calcium, and iron.</a:t>
            </a:r>
          </a:p>
          <a:p>
            <a:pPr>
              <a:buFont typeface="Arial" panose="020B0604020202020204" pitchFamily="34" charset="0"/>
              <a:buChar char="•"/>
            </a:pPr>
            <a:r>
              <a:rPr lang="en-US" sz="2400" b="1" dirty="0"/>
              <a:t>How:</a:t>
            </a:r>
            <a:r>
              <a:rPr lang="en-US" sz="2400" dirty="0"/>
              <a:t> Consumed in regulated form for patients with mineral deficiencies.</a:t>
            </a:r>
          </a:p>
        </p:txBody>
      </p:sp>
      <p:sp>
        <p:nvSpPr>
          <p:cNvPr id="4" name="TextBox 3">
            <a:extLst>
              <a:ext uri="{FF2B5EF4-FFF2-40B4-BE49-F238E27FC236}">
                <a16:creationId xmlns:a16="http://schemas.microsoft.com/office/drawing/2014/main" id="{A858FCDB-A667-D272-5380-D5F15D18481A}"/>
              </a:ext>
            </a:extLst>
          </p:cNvPr>
          <p:cNvSpPr txBox="1"/>
          <p:nvPr/>
        </p:nvSpPr>
        <p:spPr>
          <a:xfrm>
            <a:off x="21771" y="9399106"/>
            <a:ext cx="9144000" cy="834844"/>
          </a:xfrm>
          <a:prstGeom prst="rect">
            <a:avLst/>
          </a:prstGeom>
          <a:noFill/>
        </p:spPr>
        <p:txBody>
          <a:bodyPr wrap="square">
            <a:spAutoFit/>
          </a:bodyPr>
          <a:lstStyle/>
          <a:p>
            <a:pPr marL="0" lvl="0" indent="0" algn="l">
              <a:lnSpc>
                <a:spcPts val="7064"/>
              </a:lnSpc>
            </a:pPr>
            <a:r>
              <a:rPr lang="en-US" sz="1800" b="1" dirty="0">
                <a:solidFill>
                  <a:srgbClr val="C54A2B"/>
                </a:solidFill>
                <a:latin typeface="Canva Sans"/>
                <a:ea typeface="Canva Sans"/>
                <a:cs typeface="Canva Sans"/>
                <a:sym typeface="Canva Sans"/>
                <a:hlinkClick r:id="rId9" action="ppaction://hlinksldjump">
                  <a:extLst>
                    <a:ext uri="{A12FA001-AC4F-418D-AE19-62706E023703}">
                      <ahyp:hlinkClr xmlns:ahyp="http://schemas.microsoft.com/office/drawing/2018/hyperlinkcolor" val="tx"/>
                    </a:ext>
                  </a:extLst>
                </a:hlinkClick>
              </a:rPr>
              <a:t>TYPES &amp; CATEGORIES OF SALT</a:t>
            </a:r>
            <a:endParaRPr lang="en-US" sz="1800" b="1" dirty="0">
              <a:solidFill>
                <a:srgbClr val="C54A2B"/>
              </a:solidFill>
              <a:latin typeface="Canva Sans"/>
              <a:ea typeface="Canva Sans"/>
              <a:cs typeface="Canva Sans"/>
              <a:sym typeface="Canv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749123" cy="4399996"/>
          </a:xfrm>
          <a:custGeom>
            <a:avLst/>
            <a:gdLst/>
            <a:ahLst/>
            <a:cxnLst/>
            <a:rect l="l" t="t" r="r" b="b"/>
            <a:pathLst>
              <a:path w="6749123" h="4399996">
                <a:moveTo>
                  <a:pt x="0" y="0"/>
                </a:moveTo>
                <a:lnTo>
                  <a:pt x="6749123" y="0"/>
                </a:lnTo>
                <a:lnTo>
                  <a:pt x="6749123" y="4399996"/>
                </a:lnTo>
                <a:lnTo>
                  <a:pt x="0" y="4399996"/>
                </a:lnTo>
                <a:lnTo>
                  <a:pt x="0" y="0"/>
                </a:lnTo>
                <a:close/>
              </a:path>
            </a:pathLst>
          </a:custGeom>
          <a:blipFill>
            <a:blip r:embed="rId2"/>
            <a:stretch>
              <a:fillRect t="-618" b="-618"/>
            </a:stretch>
          </a:blipFill>
        </p:spPr>
        <p:txBody>
          <a:bodyPr/>
          <a:lstStyle/>
          <a:p>
            <a:endParaRPr lang="en-US"/>
          </a:p>
        </p:txBody>
      </p:sp>
      <p:sp>
        <p:nvSpPr>
          <p:cNvPr id="3" name="Freeform 3"/>
          <p:cNvSpPr/>
          <p:nvPr/>
        </p:nvSpPr>
        <p:spPr>
          <a:xfrm>
            <a:off x="12013379" y="0"/>
            <a:ext cx="6604122" cy="4399996"/>
          </a:xfrm>
          <a:custGeom>
            <a:avLst/>
            <a:gdLst/>
            <a:ahLst/>
            <a:cxnLst/>
            <a:rect l="l" t="t" r="r" b="b"/>
            <a:pathLst>
              <a:path w="6604122" h="4399996">
                <a:moveTo>
                  <a:pt x="0" y="0"/>
                </a:moveTo>
                <a:lnTo>
                  <a:pt x="6604122" y="0"/>
                </a:lnTo>
                <a:lnTo>
                  <a:pt x="6604122" y="4399996"/>
                </a:lnTo>
                <a:lnTo>
                  <a:pt x="0" y="4399996"/>
                </a:lnTo>
                <a:lnTo>
                  <a:pt x="0" y="0"/>
                </a:lnTo>
                <a:close/>
              </a:path>
            </a:pathLst>
          </a:custGeom>
          <a:blipFill>
            <a:blip r:embed="rId3"/>
            <a:stretch>
              <a:fillRect/>
            </a:stretch>
          </a:blipFill>
        </p:spPr>
        <p:txBody>
          <a:bodyPr/>
          <a:lstStyle/>
          <a:p>
            <a:endParaRPr lang="en-US"/>
          </a:p>
        </p:txBody>
      </p:sp>
      <p:sp>
        <p:nvSpPr>
          <p:cNvPr id="4" name="Freeform 4"/>
          <p:cNvSpPr/>
          <p:nvPr/>
        </p:nvSpPr>
        <p:spPr>
          <a:xfrm>
            <a:off x="6749123" y="0"/>
            <a:ext cx="6530607" cy="4399996"/>
          </a:xfrm>
          <a:custGeom>
            <a:avLst/>
            <a:gdLst/>
            <a:ahLst/>
            <a:cxnLst/>
            <a:rect l="l" t="t" r="r" b="b"/>
            <a:pathLst>
              <a:path w="6530607" h="4399996">
                <a:moveTo>
                  <a:pt x="0" y="0"/>
                </a:moveTo>
                <a:lnTo>
                  <a:pt x="6530607" y="0"/>
                </a:lnTo>
                <a:lnTo>
                  <a:pt x="6530607" y="4399996"/>
                </a:lnTo>
                <a:lnTo>
                  <a:pt x="0" y="4399996"/>
                </a:lnTo>
                <a:lnTo>
                  <a:pt x="0" y="0"/>
                </a:lnTo>
                <a:close/>
              </a:path>
            </a:pathLst>
          </a:custGeom>
          <a:blipFill>
            <a:blip r:embed="rId4"/>
            <a:stretch>
              <a:fillRect/>
            </a:stretch>
          </a:blipFill>
        </p:spPr>
        <p:txBody>
          <a:bodyPr/>
          <a:lstStyle/>
          <a:p>
            <a:endParaRPr lang="en-US"/>
          </a:p>
        </p:txBody>
      </p:sp>
      <p:sp>
        <p:nvSpPr>
          <p:cNvPr id="5" name="Freeform 5"/>
          <p:cNvSpPr/>
          <p:nvPr/>
        </p:nvSpPr>
        <p:spPr>
          <a:xfrm>
            <a:off x="0" y="4399996"/>
            <a:ext cx="14554422" cy="5887004"/>
          </a:xfrm>
          <a:custGeom>
            <a:avLst/>
            <a:gdLst/>
            <a:ahLst/>
            <a:cxnLst/>
            <a:rect l="l" t="t" r="r" b="b"/>
            <a:pathLst>
              <a:path w="14554422" h="5887004">
                <a:moveTo>
                  <a:pt x="0" y="0"/>
                </a:moveTo>
                <a:lnTo>
                  <a:pt x="14554422" y="0"/>
                </a:lnTo>
                <a:lnTo>
                  <a:pt x="14554422" y="5887004"/>
                </a:lnTo>
                <a:lnTo>
                  <a:pt x="0" y="5887004"/>
                </a:lnTo>
                <a:lnTo>
                  <a:pt x="0" y="0"/>
                </a:lnTo>
                <a:close/>
              </a:path>
            </a:pathLst>
          </a:custGeom>
          <a:blipFill>
            <a:blip r:embed="rId5"/>
            <a:stretch>
              <a:fillRect t="-25160"/>
            </a:stretch>
          </a:blipFill>
        </p:spPr>
        <p:txBody>
          <a:bodyPr/>
          <a:lstStyle/>
          <a:p>
            <a:pPr algn="ctr">
              <a:lnSpc>
                <a:spcPts val="15339"/>
              </a:lnSpc>
            </a:pPr>
            <a:r>
              <a:rPr lang="en-US" sz="1800" b="1" dirty="0">
                <a:solidFill>
                  <a:srgbClr val="C54A2B"/>
                </a:solidFill>
                <a:latin typeface="Canva Sans"/>
                <a:ea typeface="Canva Sans"/>
                <a:cs typeface="Canva Sans"/>
                <a:sym typeface="Canva Sans"/>
              </a:rPr>
              <a:t>CRAFT WORK &amp; CREATIONS</a:t>
            </a:r>
          </a:p>
        </p:txBody>
      </p:sp>
      <p:sp>
        <p:nvSpPr>
          <p:cNvPr id="6" name="Freeform 6"/>
          <p:cNvSpPr/>
          <p:nvPr/>
        </p:nvSpPr>
        <p:spPr>
          <a:xfrm>
            <a:off x="14554422" y="4399996"/>
            <a:ext cx="3733578" cy="5887004"/>
          </a:xfrm>
          <a:custGeom>
            <a:avLst/>
            <a:gdLst/>
            <a:ahLst/>
            <a:cxnLst/>
            <a:rect l="l" t="t" r="r" b="b"/>
            <a:pathLst>
              <a:path w="3733578" h="5887004">
                <a:moveTo>
                  <a:pt x="0" y="0"/>
                </a:moveTo>
                <a:lnTo>
                  <a:pt x="3733578" y="0"/>
                </a:lnTo>
                <a:lnTo>
                  <a:pt x="3733578" y="5887004"/>
                </a:lnTo>
                <a:lnTo>
                  <a:pt x="0" y="5887004"/>
                </a:lnTo>
                <a:lnTo>
                  <a:pt x="0" y="0"/>
                </a:lnTo>
                <a:close/>
              </a:path>
            </a:pathLst>
          </a:custGeom>
          <a:blipFill>
            <a:blip r:embed="rId6"/>
            <a:stretch>
              <a:fillRect l="-8340" r="-8340"/>
            </a:stretch>
          </a:blipFill>
        </p:spPr>
        <p:txBody>
          <a:bodyPr/>
          <a:lstStyle/>
          <a:p>
            <a:endParaRPr lang="en-US"/>
          </a:p>
        </p:txBody>
      </p:sp>
      <p:grpSp>
        <p:nvGrpSpPr>
          <p:cNvPr id="7" name="Group 6">
            <a:extLst>
              <a:ext uri="{FF2B5EF4-FFF2-40B4-BE49-F238E27FC236}">
                <a16:creationId xmlns:a16="http://schemas.microsoft.com/office/drawing/2014/main" id="{2A65766B-7F9C-D892-AF81-B90BFCE96E8C}"/>
              </a:ext>
            </a:extLst>
          </p:cNvPr>
          <p:cNvGrpSpPr/>
          <p:nvPr/>
        </p:nvGrpSpPr>
        <p:grpSpPr>
          <a:xfrm>
            <a:off x="14935200" y="9410700"/>
            <a:ext cx="3202765" cy="811656"/>
            <a:chOff x="0" y="0"/>
            <a:chExt cx="4270353" cy="1082208"/>
          </a:xfrm>
        </p:grpSpPr>
        <p:grpSp>
          <p:nvGrpSpPr>
            <p:cNvPr id="8" name="Group 7">
              <a:extLst>
                <a:ext uri="{FF2B5EF4-FFF2-40B4-BE49-F238E27FC236}">
                  <a16:creationId xmlns:a16="http://schemas.microsoft.com/office/drawing/2014/main" id="{610B6346-1CC3-9528-0B4C-D0DDF924493E}"/>
                </a:ext>
              </a:extLst>
            </p:cNvPr>
            <p:cNvGrpSpPr/>
            <p:nvPr/>
          </p:nvGrpSpPr>
          <p:grpSpPr>
            <a:xfrm>
              <a:off x="0" y="0"/>
              <a:ext cx="4270353" cy="1082208"/>
              <a:chOff x="0" y="0"/>
              <a:chExt cx="1350330" cy="342205"/>
            </a:xfrm>
          </p:grpSpPr>
          <p:sp>
            <p:nvSpPr>
              <p:cNvPr id="11" name="Freeform 13">
                <a:extLst>
                  <a:ext uri="{FF2B5EF4-FFF2-40B4-BE49-F238E27FC236}">
                    <a16:creationId xmlns:a16="http://schemas.microsoft.com/office/drawing/2014/main" id="{FCB8E622-A425-C314-C5EC-B09C5F681156}"/>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2" name="TextBox 14">
                <a:extLst>
                  <a:ext uri="{FF2B5EF4-FFF2-40B4-BE49-F238E27FC236}">
                    <a16:creationId xmlns:a16="http://schemas.microsoft.com/office/drawing/2014/main" id="{153A59BF-8B31-5F8E-D072-BA54F0875892}"/>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9" name="TextBox 15">
              <a:extLst>
                <a:ext uri="{FF2B5EF4-FFF2-40B4-BE49-F238E27FC236}">
                  <a16:creationId xmlns:a16="http://schemas.microsoft.com/office/drawing/2014/main" id="{B9BAE0E3-73B7-BFF3-A879-05AE3223611E}"/>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10" name="Freeform 16">
              <a:extLst>
                <a:ext uri="{FF2B5EF4-FFF2-40B4-BE49-F238E27FC236}">
                  <a16:creationId xmlns:a16="http://schemas.microsoft.com/office/drawing/2014/main" id="{454AEF05-03D3-46DF-4770-4FF615BBE5BC}"/>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7">
                <a:extLst>
                  <a:ext uri="{96DAC541-7B7A-43D3-8B79-37D633B846F1}">
                    <asvg:svgBlip xmlns:asvg="http://schemas.microsoft.com/office/drawing/2016/SVG/main" r:embed="rId8"/>
                  </a:ext>
                </a:extLst>
              </a:blip>
              <a:stretch>
                <a:fillRect r="-99404" b="-289543"/>
              </a:stretch>
            </a:blipFill>
          </p:spPr>
          <p:txBody>
            <a:bodyPr/>
            <a:lstStyle/>
            <a:p>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DDCCCFBC-BEE3-39A7-BADF-EBF04B9259EF}"/>
              </a:ext>
            </a:extLst>
          </p:cNvPr>
          <p:cNvSpPr/>
          <p:nvPr/>
        </p:nvSpPr>
        <p:spPr>
          <a:xfrm>
            <a:off x="277124" y="263363"/>
            <a:ext cx="1932676" cy="1932676"/>
          </a:xfrm>
          <a:custGeom>
            <a:avLst/>
            <a:gdLst/>
            <a:ahLst/>
            <a:cxnLst/>
            <a:rect l="l" t="t" r="r" b="b"/>
            <a:pathLst>
              <a:path w="1932676" h="1932676">
                <a:moveTo>
                  <a:pt x="0" y="0"/>
                </a:moveTo>
                <a:lnTo>
                  <a:pt x="1932676" y="0"/>
                </a:lnTo>
                <a:lnTo>
                  <a:pt x="1932676" y="1932676"/>
                </a:lnTo>
                <a:lnTo>
                  <a:pt x="0" y="19326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Canva Sans" panose="020B0604020202020204" charset="0"/>
            </a:endParaRPr>
          </a:p>
        </p:txBody>
      </p:sp>
      <p:sp>
        <p:nvSpPr>
          <p:cNvPr id="6" name="Freeform 7">
            <a:extLst>
              <a:ext uri="{FF2B5EF4-FFF2-40B4-BE49-F238E27FC236}">
                <a16:creationId xmlns:a16="http://schemas.microsoft.com/office/drawing/2014/main" id="{16747481-86CD-A0E7-DE42-336F22BA720C}"/>
              </a:ext>
            </a:extLst>
          </p:cNvPr>
          <p:cNvSpPr/>
          <p:nvPr/>
        </p:nvSpPr>
        <p:spPr>
          <a:xfrm>
            <a:off x="0" y="3471013"/>
            <a:ext cx="2542810" cy="3501287"/>
          </a:xfrm>
          <a:custGeom>
            <a:avLst/>
            <a:gdLst/>
            <a:ahLst/>
            <a:cxnLst/>
            <a:rect l="l" t="t" r="r" b="b"/>
            <a:pathLst>
              <a:path w="2542810" h="3501287">
                <a:moveTo>
                  <a:pt x="0" y="0"/>
                </a:moveTo>
                <a:lnTo>
                  <a:pt x="2542810" y="0"/>
                </a:lnTo>
                <a:lnTo>
                  <a:pt x="2542810" y="3501288"/>
                </a:lnTo>
                <a:lnTo>
                  <a:pt x="0" y="3501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37" name="Picture 36">
            <a:extLst>
              <a:ext uri="{FF2B5EF4-FFF2-40B4-BE49-F238E27FC236}">
                <a16:creationId xmlns:a16="http://schemas.microsoft.com/office/drawing/2014/main" id="{A2098CB6-B00C-3E54-E966-B75DCFEE7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0" y="1028700"/>
            <a:ext cx="10515600" cy="9258300"/>
          </a:xfrm>
          <a:prstGeom prst="rect">
            <a:avLst/>
          </a:prstGeom>
        </p:spPr>
      </p:pic>
      <p:sp>
        <p:nvSpPr>
          <p:cNvPr id="39" name="TextBox 38">
            <a:extLst>
              <a:ext uri="{FF2B5EF4-FFF2-40B4-BE49-F238E27FC236}">
                <a16:creationId xmlns:a16="http://schemas.microsoft.com/office/drawing/2014/main" id="{7D1A5207-96F0-D7E6-A541-F2282E0FD29D}"/>
              </a:ext>
            </a:extLst>
          </p:cNvPr>
          <p:cNvSpPr txBox="1"/>
          <p:nvPr/>
        </p:nvSpPr>
        <p:spPr>
          <a:xfrm>
            <a:off x="6554278" y="303365"/>
            <a:ext cx="3807843" cy="646331"/>
          </a:xfrm>
          <a:prstGeom prst="rect">
            <a:avLst/>
          </a:prstGeom>
          <a:noFill/>
        </p:spPr>
        <p:txBody>
          <a:bodyPr wrap="square">
            <a:spAutoFit/>
          </a:bodyPr>
          <a:lstStyle/>
          <a:p>
            <a:pPr algn="ctr">
              <a:spcAft>
                <a:spcPts val="1500"/>
              </a:spcAft>
            </a:pPr>
            <a:r>
              <a:rPr lang="en-US" sz="3600" b="1" i="0" dirty="0">
                <a:solidFill>
                  <a:srgbClr val="C00000"/>
                </a:solidFill>
                <a:effectLst/>
                <a:latin typeface="Roboto" panose="02000000000000000000" pitchFamily="2" charset="0"/>
              </a:rPr>
              <a:t>Edible Pink Salt</a:t>
            </a:r>
          </a:p>
        </p:txBody>
      </p:sp>
      <p:grpSp>
        <p:nvGrpSpPr>
          <p:cNvPr id="40" name="Group 2">
            <a:extLst>
              <a:ext uri="{FF2B5EF4-FFF2-40B4-BE49-F238E27FC236}">
                <a16:creationId xmlns:a16="http://schemas.microsoft.com/office/drawing/2014/main" id="{33B0E8C4-7D55-4E6B-672C-4ACEB7D9B27D}"/>
              </a:ext>
            </a:extLst>
          </p:cNvPr>
          <p:cNvGrpSpPr/>
          <p:nvPr/>
        </p:nvGrpSpPr>
        <p:grpSpPr>
          <a:xfrm>
            <a:off x="14935199" y="0"/>
            <a:ext cx="1241037" cy="10287000"/>
            <a:chOff x="0" y="0"/>
            <a:chExt cx="124721" cy="812800"/>
          </a:xfrm>
        </p:grpSpPr>
        <p:sp>
          <p:nvSpPr>
            <p:cNvPr id="41" name="Freeform 3">
              <a:extLst>
                <a:ext uri="{FF2B5EF4-FFF2-40B4-BE49-F238E27FC236}">
                  <a16:creationId xmlns:a16="http://schemas.microsoft.com/office/drawing/2014/main" id="{B3E36E0C-97BA-8AB2-FBC7-88CA05B8CD80}"/>
                </a:ext>
              </a:extLst>
            </p:cNvPr>
            <p:cNvSpPr/>
            <p:nvPr/>
          </p:nvSpPr>
          <p:spPr>
            <a:xfrm>
              <a:off x="0" y="0"/>
              <a:ext cx="124721" cy="812800"/>
            </a:xfrm>
            <a:custGeom>
              <a:avLst/>
              <a:gdLst/>
              <a:ahLst/>
              <a:cxnLst/>
              <a:rect l="l" t="t" r="r" b="b"/>
              <a:pathLst>
                <a:path w="124721" h="812800">
                  <a:moveTo>
                    <a:pt x="0" y="0"/>
                  </a:moveTo>
                  <a:lnTo>
                    <a:pt x="124721" y="0"/>
                  </a:lnTo>
                  <a:lnTo>
                    <a:pt x="124721" y="812800"/>
                  </a:lnTo>
                  <a:lnTo>
                    <a:pt x="0" y="812800"/>
                  </a:lnTo>
                  <a:close/>
                </a:path>
              </a:pathLst>
            </a:custGeom>
            <a:blipFill>
              <a:blip r:embed="rId7"/>
              <a:stretch>
                <a:fillRect l="-234219" r="-234219"/>
              </a:stretch>
            </a:blipFill>
          </p:spPr>
          <p:txBody>
            <a:bodyPr/>
            <a:lstStyle/>
            <a:p>
              <a:endParaRPr lang="en-US"/>
            </a:p>
          </p:txBody>
        </p:sp>
      </p:grpSp>
      <p:grpSp>
        <p:nvGrpSpPr>
          <p:cNvPr id="42" name="Group 4">
            <a:extLst>
              <a:ext uri="{FF2B5EF4-FFF2-40B4-BE49-F238E27FC236}">
                <a16:creationId xmlns:a16="http://schemas.microsoft.com/office/drawing/2014/main" id="{4BD4EB73-B9A1-C348-8535-A1C0CF8C1079}"/>
              </a:ext>
            </a:extLst>
          </p:cNvPr>
          <p:cNvGrpSpPr/>
          <p:nvPr/>
        </p:nvGrpSpPr>
        <p:grpSpPr>
          <a:xfrm>
            <a:off x="17221200" y="0"/>
            <a:ext cx="1066800" cy="10287000"/>
            <a:chOff x="0" y="0"/>
            <a:chExt cx="124721" cy="812800"/>
          </a:xfrm>
        </p:grpSpPr>
        <p:sp>
          <p:nvSpPr>
            <p:cNvPr id="43" name="Freeform 5">
              <a:extLst>
                <a:ext uri="{FF2B5EF4-FFF2-40B4-BE49-F238E27FC236}">
                  <a16:creationId xmlns:a16="http://schemas.microsoft.com/office/drawing/2014/main" id="{7D141EDE-FD25-32EE-F5C6-BC58916E1B07}"/>
                </a:ext>
              </a:extLst>
            </p:cNvPr>
            <p:cNvSpPr/>
            <p:nvPr/>
          </p:nvSpPr>
          <p:spPr>
            <a:xfrm>
              <a:off x="0" y="0"/>
              <a:ext cx="124721" cy="812800"/>
            </a:xfrm>
            <a:custGeom>
              <a:avLst/>
              <a:gdLst/>
              <a:ahLst/>
              <a:cxnLst/>
              <a:rect l="l" t="t" r="r" b="b"/>
              <a:pathLst>
                <a:path w="124721" h="812800">
                  <a:moveTo>
                    <a:pt x="0" y="0"/>
                  </a:moveTo>
                  <a:lnTo>
                    <a:pt x="124721" y="0"/>
                  </a:lnTo>
                  <a:lnTo>
                    <a:pt x="124721" y="812800"/>
                  </a:lnTo>
                  <a:lnTo>
                    <a:pt x="0" y="812800"/>
                  </a:lnTo>
                  <a:close/>
                </a:path>
              </a:pathLst>
            </a:custGeom>
            <a:blipFill>
              <a:blip r:embed="rId8"/>
              <a:stretch>
                <a:fillRect l="-234219" r="-234219"/>
              </a:stretch>
            </a:blipFill>
          </p:spPr>
          <p:txBody>
            <a:bodyPr/>
            <a:lstStyle/>
            <a:p>
              <a:endParaRPr lang="en-US"/>
            </a:p>
          </p:txBody>
        </p:sp>
      </p:grpSp>
      <p:grpSp>
        <p:nvGrpSpPr>
          <p:cNvPr id="44" name="Group 6">
            <a:extLst>
              <a:ext uri="{FF2B5EF4-FFF2-40B4-BE49-F238E27FC236}">
                <a16:creationId xmlns:a16="http://schemas.microsoft.com/office/drawing/2014/main" id="{BE7F9C36-5CE5-1D7A-CD40-7A8849853C5A}"/>
              </a:ext>
            </a:extLst>
          </p:cNvPr>
          <p:cNvGrpSpPr/>
          <p:nvPr/>
        </p:nvGrpSpPr>
        <p:grpSpPr>
          <a:xfrm>
            <a:off x="16147210" y="0"/>
            <a:ext cx="1073989" cy="10287000"/>
            <a:chOff x="0" y="0"/>
            <a:chExt cx="124721" cy="812800"/>
          </a:xfrm>
        </p:grpSpPr>
        <p:sp>
          <p:nvSpPr>
            <p:cNvPr id="45" name="Freeform 7">
              <a:extLst>
                <a:ext uri="{FF2B5EF4-FFF2-40B4-BE49-F238E27FC236}">
                  <a16:creationId xmlns:a16="http://schemas.microsoft.com/office/drawing/2014/main" id="{71784716-DA30-E20F-6ED9-99321E5BC6C3}"/>
                </a:ext>
              </a:extLst>
            </p:cNvPr>
            <p:cNvSpPr/>
            <p:nvPr/>
          </p:nvSpPr>
          <p:spPr>
            <a:xfrm>
              <a:off x="0" y="0"/>
              <a:ext cx="124721" cy="812800"/>
            </a:xfrm>
            <a:custGeom>
              <a:avLst/>
              <a:gdLst/>
              <a:ahLst/>
              <a:cxnLst/>
              <a:rect l="l" t="t" r="r" b="b"/>
              <a:pathLst>
                <a:path w="124721" h="812800">
                  <a:moveTo>
                    <a:pt x="0" y="0"/>
                  </a:moveTo>
                  <a:lnTo>
                    <a:pt x="124721" y="0"/>
                  </a:lnTo>
                  <a:lnTo>
                    <a:pt x="124721" y="812800"/>
                  </a:lnTo>
                  <a:lnTo>
                    <a:pt x="0" y="812800"/>
                  </a:lnTo>
                  <a:close/>
                </a:path>
              </a:pathLst>
            </a:custGeom>
            <a:blipFill>
              <a:blip r:embed="rId9"/>
              <a:stretch>
                <a:fillRect l="-234219" r="-234219"/>
              </a:stretch>
            </a:blipFill>
          </p:spPr>
          <p:txBody>
            <a:bodyPr/>
            <a:lstStyle/>
            <a:p>
              <a:endParaRPr lang="en-US"/>
            </a:p>
          </p:txBody>
        </p:sp>
      </p:grpSp>
      <p:grpSp>
        <p:nvGrpSpPr>
          <p:cNvPr id="46" name="Group 8">
            <a:extLst>
              <a:ext uri="{FF2B5EF4-FFF2-40B4-BE49-F238E27FC236}">
                <a16:creationId xmlns:a16="http://schemas.microsoft.com/office/drawing/2014/main" id="{1F7D9E7A-F9A3-99DA-1659-B78394D3270C}"/>
              </a:ext>
            </a:extLst>
          </p:cNvPr>
          <p:cNvGrpSpPr/>
          <p:nvPr/>
        </p:nvGrpSpPr>
        <p:grpSpPr>
          <a:xfrm>
            <a:off x="13723189" y="0"/>
            <a:ext cx="1212010" cy="10287000"/>
            <a:chOff x="0" y="0"/>
            <a:chExt cx="124721" cy="812800"/>
          </a:xfrm>
        </p:grpSpPr>
        <p:sp>
          <p:nvSpPr>
            <p:cNvPr id="47" name="Freeform 9">
              <a:extLst>
                <a:ext uri="{FF2B5EF4-FFF2-40B4-BE49-F238E27FC236}">
                  <a16:creationId xmlns:a16="http://schemas.microsoft.com/office/drawing/2014/main" id="{18B45C4A-2524-2491-5621-B512BFD0DF2A}"/>
                </a:ext>
              </a:extLst>
            </p:cNvPr>
            <p:cNvSpPr/>
            <p:nvPr/>
          </p:nvSpPr>
          <p:spPr>
            <a:xfrm>
              <a:off x="0" y="0"/>
              <a:ext cx="124721" cy="812800"/>
            </a:xfrm>
            <a:custGeom>
              <a:avLst/>
              <a:gdLst/>
              <a:ahLst/>
              <a:cxnLst/>
              <a:rect l="l" t="t" r="r" b="b"/>
              <a:pathLst>
                <a:path w="124721" h="812800">
                  <a:moveTo>
                    <a:pt x="0" y="0"/>
                  </a:moveTo>
                  <a:lnTo>
                    <a:pt x="124721" y="0"/>
                  </a:lnTo>
                  <a:lnTo>
                    <a:pt x="124721" y="812800"/>
                  </a:lnTo>
                  <a:lnTo>
                    <a:pt x="0" y="812800"/>
                  </a:lnTo>
                  <a:close/>
                </a:path>
              </a:pathLst>
            </a:custGeom>
            <a:blipFill>
              <a:blip r:embed="rId10"/>
              <a:stretch>
                <a:fillRect l="-233501" r="-233501"/>
              </a:stretch>
            </a:blipFill>
          </p:spPr>
          <p:txBody>
            <a:bodyPr/>
            <a:lstStyle/>
            <a:p>
              <a:endParaRPr lang="en-US"/>
            </a:p>
          </p:txBody>
        </p:sp>
      </p:grpSp>
      <p:sp>
        <p:nvSpPr>
          <p:cNvPr id="48" name="Freeform 2">
            <a:extLst>
              <a:ext uri="{FF2B5EF4-FFF2-40B4-BE49-F238E27FC236}">
                <a16:creationId xmlns:a16="http://schemas.microsoft.com/office/drawing/2014/main" id="{4204C3D0-686F-6021-ADD9-B8A6F82E2973}"/>
              </a:ext>
            </a:extLst>
          </p:cNvPr>
          <p:cNvSpPr/>
          <p:nvPr/>
        </p:nvSpPr>
        <p:spPr>
          <a:xfrm rot="5400000" flipV="1">
            <a:off x="13813125" y="-1433745"/>
            <a:ext cx="3041130" cy="5908621"/>
          </a:xfrm>
          <a:custGeom>
            <a:avLst/>
            <a:gdLst/>
            <a:ahLst/>
            <a:cxnLst/>
            <a:rect l="l" t="t" r="r" b="b"/>
            <a:pathLst>
              <a:path w="3368992" h="4114800">
                <a:moveTo>
                  <a:pt x="0" y="0"/>
                </a:moveTo>
                <a:lnTo>
                  <a:pt x="3368992" y="0"/>
                </a:lnTo>
                <a:lnTo>
                  <a:pt x="3368992"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49" name="Group 48">
            <a:extLst>
              <a:ext uri="{FF2B5EF4-FFF2-40B4-BE49-F238E27FC236}">
                <a16:creationId xmlns:a16="http://schemas.microsoft.com/office/drawing/2014/main" id="{65DF12E7-C2E2-469F-259B-B5D946CD1326}"/>
              </a:ext>
            </a:extLst>
          </p:cNvPr>
          <p:cNvGrpSpPr/>
          <p:nvPr/>
        </p:nvGrpSpPr>
        <p:grpSpPr>
          <a:xfrm>
            <a:off x="14935200" y="9410700"/>
            <a:ext cx="3202765" cy="811656"/>
            <a:chOff x="0" y="0"/>
            <a:chExt cx="4270353" cy="1082208"/>
          </a:xfrm>
        </p:grpSpPr>
        <p:grpSp>
          <p:nvGrpSpPr>
            <p:cNvPr id="50" name="Group 49">
              <a:extLst>
                <a:ext uri="{FF2B5EF4-FFF2-40B4-BE49-F238E27FC236}">
                  <a16:creationId xmlns:a16="http://schemas.microsoft.com/office/drawing/2014/main" id="{EDCA3A51-767E-303F-B330-53B134C37C51}"/>
                </a:ext>
              </a:extLst>
            </p:cNvPr>
            <p:cNvGrpSpPr/>
            <p:nvPr/>
          </p:nvGrpSpPr>
          <p:grpSpPr>
            <a:xfrm>
              <a:off x="0" y="0"/>
              <a:ext cx="4270353" cy="1082208"/>
              <a:chOff x="0" y="0"/>
              <a:chExt cx="1350330" cy="342205"/>
            </a:xfrm>
          </p:grpSpPr>
          <p:sp>
            <p:nvSpPr>
              <p:cNvPr id="53" name="Freeform 13">
                <a:extLst>
                  <a:ext uri="{FF2B5EF4-FFF2-40B4-BE49-F238E27FC236}">
                    <a16:creationId xmlns:a16="http://schemas.microsoft.com/office/drawing/2014/main" id="{F2FF713D-D5BC-1029-57DF-D3BA0A644BC6}"/>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54" name="TextBox 53">
                <a:extLst>
                  <a:ext uri="{FF2B5EF4-FFF2-40B4-BE49-F238E27FC236}">
                    <a16:creationId xmlns:a16="http://schemas.microsoft.com/office/drawing/2014/main" id="{89F5C08A-FAC8-8A1D-410A-6F6CC299F7D0}"/>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51" name="TextBox 15">
              <a:extLst>
                <a:ext uri="{FF2B5EF4-FFF2-40B4-BE49-F238E27FC236}">
                  <a16:creationId xmlns:a16="http://schemas.microsoft.com/office/drawing/2014/main" id="{754D701E-DE8C-7595-4E35-B193905A7B50}"/>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52" name="Freeform 16">
              <a:extLst>
                <a:ext uri="{FF2B5EF4-FFF2-40B4-BE49-F238E27FC236}">
                  <a16:creationId xmlns:a16="http://schemas.microsoft.com/office/drawing/2014/main" id="{F9ED3ACF-27FF-47AB-863F-5AE5EF5F7CD4}"/>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13">
                <a:extLst>
                  <a:ext uri="{96DAC541-7B7A-43D3-8B79-37D633B846F1}">
                    <asvg:svgBlip xmlns:asvg="http://schemas.microsoft.com/office/drawing/2016/SVG/main" r:embed="rId14"/>
                  </a:ext>
                </a:extLst>
              </a:blip>
              <a:stretch>
                <a:fillRect r="-99404" b="-289543"/>
              </a:stretch>
            </a:blipFill>
          </p:spPr>
          <p:txBody>
            <a:bodyPr/>
            <a:lstStyle/>
            <a:p>
              <a:endParaRPr lang="en-US"/>
            </a:p>
          </p:txBody>
        </p:sp>
      </p:grpSp>
    </p:spTree>
    <p:extLst>
      <p:ext uri="{BB962C8B-B14F-4D97-AF65-F5344CB8AC3E}">
        <p14:creationId xmlns:p14="http://schemas.microsoft.com/office/powerpoint/2010/main" val="796733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185647-190F-B325-CF5E-C37890DBB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751" y="5390459"/>
            <a:ext cx="14859000" cy="4887196"/>
          </a:xfrm>
          <a:prstGeom prst="rect">
            <a:avLst/>
          </a:prstGeom>
        </p:spPr>
      </p:pic>
      <p:sp>
        <p:nvSpPr>
          <p:cNvPr id="5" name="TextBox 4">
            <a:extLst>
              <a:ext uri="{FF2B5EF4-FFF2-40B4-BE49-F238E27FC236}">
                <a16:creationId xmlns:a16="http://schemas.microsoft.com/office/drawing/2014/main" id="{BEFD6904-1954-C378-20F2-76896FCBE9C8}"/>
              </a:ext>
            </a:extLst>
          </p:cNvPr>
          <p:cNvSpPr txBox="1"/>
          <p:nvPr/>
        </p:nvSpPr>
        <p:spPr>
          <a:xfrm>
            <a:off x="0" y="6210300"/>
            <a:ext cx="2438400" cy="3662541"/>
          </a:xfrm>
          <a:prstGeom prst="rect">
            <a:avLst/>
          </a:prstGeom>
          <a:noFill/>
        </p:spPr>
        <p:txBody>
          <a:bodyPr wrap="square">
            <a:spAutoFit/>
          </a:bodyPr>
          <a:lstStyle/>
          <a:p>
            <a:r>
              <a:rPr lang="en-US" sz="3600" b="1" i="0" dirty="0">
                <a:solidFill>
                  <a:srgbClr val="C00000"/>
                </a:solidFill>
                <a:effectLst/>
                <a:latin typeface="Canva Sans" panose="020B0604020202020204" charset="0"/>
              </a:rPr>
              <a:t>Edible </a:t>
            </a:r>
            <a:r>
              <a:rPr lang="en-US" sz="3600" b="1" i="0" dirty="0">
                <a:effectLst/>
                <a:latin typeface="Canva Sans" panose="020B0604020202020204" charset="0"/>
              </a:rPr>
              <a:t>Black</a:t>
            </a:r>
            <a:r>
              <a:rPr lang="en-US" sz="3600" b="1" i="0" dirty="0">
                <a:solidFill>
                  <a:srgbClr val="C00000"/>
                </a:solidFill>
                <a:effectLst/>
                <a:latin typeface="Canva Sans" panose="020B0604020202020204" charset="0"/>
              </a:rPr>
              <a:t> Salt</a:t>
            </a:r>
            <a:endParaRPr lang="en-US" sz="3600" b="1" dirty="0">
              <a:solidFill>
                <a:srgbClr val="C00000"/>
              </a:solidFill>
              <a:latin typeface="Canva Sans" panose="020B060402020202020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PK" altLang="en-PK" sz="2000" b="0" i="0" u="none" strike="noStrike" cap="none" normalizeH="0" baseline="0" dirty="0">
                <a:ln>
                  <a:noFill/>
                </a:ln>
                <a:solidFill>
                  <a:schemeClr val="tx1"/>
                </a:solidFill>
                <a:effectLst/>
                <a:latin typeface="Canva Sans" panose="020B0604020202020204" charset="0"/>
              </a:rPr>
              <a:t>Black salt, or kala </a:t>
            </a:r>
            <a:r>
              <a:rPr kumimoji="0" lang="en-PK" altLang="en-PK" sz="2000" b="0" i="0" u="none" strike="noStrike" cap="none" normalizeH="0" baseline="0" dirty="0" err="1">
                <a:ln>
                  <a:noFill/>
                </a:ln>
                <a:solidFill>
                  <a:schemeClr val="tx1"/>
                </a:solidFill>
                <a:effectLst/>
                <a:latin typeface="Canva Sans" panose="020B0604020202020204" charset="0"/>
              </a:rPr>
              <a:t>namak</a:t>
            </a:r>
            <a:r>
              <a:rPr kumimoji="0" lang="en-PK" altLang="en-PK" sz="2000" b="0" i="0" u="none" strike="noStrike" cap="none" normalizeH="0" baseline="0" dirty="0">
                <a:ln>
                  <a:noFill/>
                </a:ln>
                <a:solidFill>
                  <a:schemeClr val="tx1"/>
                </a:solidFill>
                <a:effectLst/>
                <a:latin typeface="Canva Sans" panose="020B0604020202020204" charset="0"/>
              </a:rPr>
              <a:t>, is made by heating natural rock salt with herbs and spices, giving it a black </a:t>
            </a:r>
            <a:r>
              <a:rPr kumimoji="0" lang="en-PK" altLang="en-PK" sz="2000" b="0" i="0" u="none" strike="noStrike" cap="none" normalizeH="0" baseline="0" dirty="0" err="1">
                <a:ln>
                  <a:noFill/>
                </a:ln>
                <a:solidFill>
                  <a:schemeClr val="tx1"/>
                </a:solidFill>
                <a:effectLst/>
                <a:latin typeface="Canva Sans" panose="020B0604020202020204" charset="0"/>
              </a:rPr>
              <a:t>color</a:t>
            </a:r>
            <a:r>
              <a:rPr kumimoji="0" lang="en-PK" altLang="en-PK" sz="2000" b="0" i="0" u="none" strike="noStrike" cap="none" normalizeH="0" baseline="0" dirty="0">
                <a:ln>
                  <a:noFill/>
                </a:ln>
                <a:solidFill>
                  <a:schemeClr val="tx1"/>
                </a:solidFill>
                <a:effectLst/>
                <a:latin typeface="Canva Sans" panose="020B0604020202020204" charset="0"/>
              </a:rPr>
              <a:t> and unique tangy </a:t>
            </a:r>
            <a:r>
              <a:rPr kumimoji="0" lang="en-PK" altLang="en-PK" sz="2000" b="0" i="0" u="none" strike="noStrike" cap="none" normalizeH="0" baseline="0" dirty="0" err="1">
                <a:ln>
                  <a:noFill/>
                </a:ln>
                <a:solidFill>
                  <a:schemeClr val="tx1"/>
                </a:solidFill>
                <a:effectLst/>
                <a:latin typeface="Canva Sans" panose="020B0604020202020204" charset="0"/>
              </a:rPr>
              <a:t>flavor</a:t>
            </a:r>
            <a:r>
              <a:rPr kumimoji="0" lang="en-PK" altLang="en-PK" sz="2000" b="0" i="0" u="none" strike="noStrike" cap="none" normalizeH="0" baseline="0" dirty="0">
                <a:ln>
                  <a:noFill/>
                </a:ln>
                <a:solidFill>
                  <a:schemeClr val="tx1"/>
                </a:solidFill>
                <a:effectLst/>
                <a:latin typeface="Canva Sans" panose="020B0604020202020204" charset="0"/>
              </a:rPr>
              <a:t>.</a:t>
            </a:r>
          </a:p>
        </p:txBody>
      </p:sp>
      <p:sp>
        <p:nvSpPr>
          <p:cNvPr id="6" name="Freeform 3">
            <a:extLst>
              <a:ext uri="{FF2B5EF4-FFF2-40B4-BE49-F238E27FC236}">
                <a16:creationId xmlns:a16="http://schemas.microsoft.com/office/drawing/2014/main" id="{A2C4C2D9-7A4A-6C25-B780-7959A1094344}"/>
              </a:ext>
            </a:extLst>
          </p:cNvPr>
          <p:cNvSpPr/>
          <p:nvPr/>
        </p:nvSpPr>
        <p:spPr>
          <a:xfrm>
            <a:off x="277124" y="263363"/>
            <a:ext cx="1932676" cy="1932676"/>
          </a:xfrm>
          <a:custGeom>
            <a:avLst/>
            <a:gdLst/>
            <a:ahLst/>
            <a:cxnLst/>
            <a:rect l="l" t="t" r="r" b="b"/>
            <a:pathLst>
              <a:path w="1932676" h="1932676">
                <a:moveTo>
                  <a:pt x="0" y="0"/>
                </a:moveTo>
                <a:lnTo>
                  <a:pt x="1932676" y="0"/>
                </a:lnTo>
                <a:lnTo>
                  <a:pt x="1932676" y="1932676"/>
                </a:lnTo>
                <a:lnTo>
                  <a:pt x="0" y="19326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nva Sans" panose="020B0604020202020204" charset="0"/>
            </a:endParaRPr>
          </a:p>
        </p:txBody>
      </p:sp>
      <p:sp>
        <p:nvSpPr>
          <p:cNvPr id="7" name="Freeform 7">
            <a:extLst>
              <a:ext uri="{FF2B5EF4-FFF2-40B4-BE49-F238E27FC236}">
                <a16:creationId xmlns:a16="http://schemas.microsoft.com/office/drawing/2014/main" id="{9494FEB3-7A89-E0E1-E0E9-E53F9F90C009}"/>
              </a:ext>
            </a:extLst>
          </p:cNvPr>
          <p:cNvSpPr/>
          <p:nvPr/>
        </p:nvSpPr>
        <p:spPr>
          <a:xfrm>
            <a:off x="0" y="3471013"/>
            <a:ext cx="1776669" cy="2739287"/>
          </a:xfrm>
          <a:custGeom>
            <a:avLst/>
            <a:gdLst/>
            <a:ahLst/>
            <a:cxnLst/>
            <a:rect l="l" t="t" r="r" b="b"/>
            <a:pathLst>
              <a:path w="2542810" h="3501287">
                <a:moveTo>
                  <a:pt x="0" y="0"/>
                </a:moveTo>
                <a:lnTo>
                  <a:pt x="2542810" y="0"/>
                </a:lnTo>
                <a:lnTo>
                  <a:pt x="2542810" y="3501288"/>
                </a:lnTo>
                <a:lnTo>
                  <a:pt x="0" y="35012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E7D4154D-59FA-9AD3-862F-97195A97E4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3859" y="1602538"/>
            <a:ext cx="14318784" cy="4308098"/>
          </a:xfrm>
          <a:prstGeom prst="rect">
            <a:avLst/>
          </a:prstGeom>
        </p:spPr>
      </p:pic>
      <p:sp>
        <p:nvSpPr>
          <p:cNvPr id="14" name="TextBox 13">
            <a:extLst>
              <a:ext uri="{FF2B5EF4-FFF2-40B4-BE49-F238E27FC236}">
                <a16:creationId xmlns:a16="http://schemas.microsoft.com/office/drawing/2014/main" id="{37DFD20B-F144-ADC5-A9B7-FFF5C56314E9}"/>
              </a:ext>
            </a:extLst>
          </p:cNvPr>
          <p:cNvSpPr txBox="1"/>
          <p:nvPr/>
        </p:nvSpPr>
        <p:spPr>
          <a:xfrm>
            <a:off x="2971800" y="472595"/>
            <a:ext cx="13367151" cy="2015936"/>
          </a:xfrm>
          <a:prstGeom prst="rect">
            <a:avLst/>
          </a:prstGeom>
          <a:noFill/>
        </p:spPr>
        <p:txBody>
          <a:bodyPr wrap="square">
            <a:spAutoFit/>
          </a:bodyPr>
          <a:lstStyle/>
          <a:p>
            <a:pPr algn="ctr">
              <a:spcAft>
                <a:spcPts val="1500"/>
              </a:spcAft>
            </a:pPr>
            <a:r>
              <a:rPr lang="en-US" sz="3600" b="1" i="0" dirty="0">
                <a:solidFill>
                  <a:srgbClr val="C00000"/>
                </a:solidFill>
                <a:effectLst/>
                <a:latin typeface="Canva Sans" panose="020B0604020202020204" charset="0"/>
              </a:rPr>
              <a:t>Edible White Salt</a:t>
            </a:r>
          </a:p>
          <a:p>
            <a:pPr>
              <a:spcAft>
                <a:spcPts val="1500"/>
              </a:spcAft>
            </a:pPr>
            <a:r>
              <a:rPr kumimoji="0" lang="en-PK" altLang="en-PK" sz="2000" b="0" i="0" u="none" strike="noStrike" cap="none" normalizeH="0" baseline="0" dirty="0">
                <a:ln>
                  <a:noFill/>
                </a:ln>
                <a:solidFill>
                  <a:schemeClr val="tx1"/>
                </a:solidFill>
                <a:effectLst/>
                <a:latin typeface="Canva Sans" panose="020B0604020202020204" charset="0"/>
              </a:rPr>
              <a:t>O</a:t>
            </a:r>
            <a:r>
              <a:rPr kumimoji="0" lang="en-US" altLang="en-PK" sz="2000" b="0" i="0" u="none" strike="noStrike" cap="none" normalizeH="0" baseline="0" dirty="0" err="1">
                <a:ln>
                  <a:noFill/>
                </a:ln>
                <a:solidFill>
                  <a:schemeClr val="tx1"/>
                </a:solidFill>
                <a:effectLst/>
                <a:latin typeface="Canva Sans" panose="020B0604020202020204" charset="0"/>
              </a:rPr>
              <a:t>ur</a:t>
            </a:r>
            <a:r>
              <a:rPr kumimoji="0" lang="en-PK" altLang="en-PK" sz="2000" b="0" i="0" u="none" strike="noStrike" cap="none" normalizeH="0" baseline="0" dirty="0">
                <a:ln>
                  <a:noFill/>
                </a:ln>
                <a:solidFill>
                  <a:schemeClr val="tx1"/>
                </a:solidFill>
                <a:effectLst/>
                <a:latin typeface="Canva Sans" panose="020B0604020202020204" charset="0"/>
              </a:rPr>
              <a:t> Edible White Salt is a 100% pure, unrefined rock salt—rich in essential minerals and a healthier alternative to regular table salt.</a:t>
            </a:r>
          </a:p>
          <a:p>
            <a:pPr>
              <a:spcAft>
                <a:spcPts val="1500"/>
              </a:spcAft>
            </a:pPr>
            <a:endParaRPr lang="en-US" sz="2400" b="0" i="0" dirty="0">
              <a:solidFill>
                <a:srgbClr val="000000"/>
              </a:solidFill>
              <a:effectLst/>
              <a:latin typeface="Canva Sans" panose="020B0604020202020204" charset="0"/>
            </a:endParaRPr>
          </a:p>
        </p:txBody>
      </p:sp>
      <p:sp>
        <p:nvSpPr>
          <p:cNvPr id="16" name="Freeform 2">
            <a:extLst>
              <a:ext uri="{FF2B5EF4-FFF2-40B4-BE49-F238E27FC236}">
                <a16:creationId xmlns:a16="http://schemas.microsoft.com/office/drawing/2014/main" id="{22E3DCFD-7FBE-22DE-F8B9-F9BE3BFFB618}"/>
              </a:ext>
            </a:extLst>
          </p:cNvPr>
          <p:cNvSpPr/>
          <p:nvPr/>
        </p:nvSpPr>
        <p:spPr>
          <a:xfrm rot="5400000" flipV="1">
            <a:off x="13813125" y="-1433745"/>
            <a:ext cx="3041130" cy="5908621"/>
          </a:xfrm>
          <a:custGeom>
            <a:avLst/>
            <a:gdLst/>
            <a:ahLst/>
            <a:cxnLst/>
            <a:rect l="l" t="t" r="r" b="b"/>
            <a:pathLst>
              <a:path w="3368992" h="4114800">
                <a:moveTo>
                  <a:pt x="0" y="0"/>
                </a:moveTo>
                <a:lnTo>
                  <a:pt x="3368992" y="0"/>
                </a:lnTo>
                <a:lnTo>
                  <a:pt x="336899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949412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D2C42-F444-AC74-2E50-C01DDFC71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396" y="2234645"/>
            <a:ext cx="8131114" cy="7788992"/>
          </a:xfrm>
          <a:prstGeom prst="rect">
            <a:avLst/>
          </a:prstGeom>
        </p:spPr>
      </p:pic>
      <p:sp>
        <p:nvSpPr>
          <p:cNvPr id="7" name="TextBox 6">
            <a:extLst>
              <a:ext uri="{FF2B5EF4-FFF2-40B4-BE49-F238E27FC236}">
                <a16:creationId xmlns:a16="http://schemas.microsoft.com/office/drawing/2014/main" id="{CC4D1C8C-AF42-7095-427F-B3480A6E9102}"/>
              </a:ext>
            </a:extLst>
          </p:cNvPr>
          <p:cNvSpPr txBox="1"/>
          <p:nvPr/>
        </p:nvSpPr>
        <p:spPr>
          <a:xfrm>
            <a:off x="2926151" y="1934429"/>
            <a:ext cx="4800600" cy="523220"/>
          </a:xfrm>
          <a:prstGeom prst="rect">
            <a:avLst/>
          </a:prstGeom>
          <a:noFill/>
        </p:spPr>
        <p:txBody>
          <a:bodyPr wrap="square">
            <a:spAutoFit/>
          </a:bodyPr>
          <a:lstStyle/>
          <a:p>
            <a:pPr algn="ctr">
              <a:spcAft>
                <a:spcPts val="1500"/>
              </a:spcAft>
            </a:pPr>
            <a:r>
              <a:rPr lang="en-US" sz="2800" b="1" i="0" dirty="0">
                <a:solidFill>
                  <a:srgbClr val="C00000"/>
                </a:solidFill>
                <a:effectLst/>
                <a:latin typeface="Canva Sans" panose="020B0604020202020204" charset="0"/>
              </a:rPr>
              <a:t>Natural Shape Salt Lamps</a:t>
            </a:r>
          </a:p>
        </p:txBody>
      </p:sp>
      <p:sp>
        <p:nvSpPr>
          <p:cNvPr id="12" name="Freeform 3">
            <a:extLst>
              <a:ext uri="{FF2B5EF4-FFF2-40B4-BE49-F238E27FC236}">
                <a16:creationId xmlns:a16="http://schemas.microsoft.com/office/drawing/2014/main" id="{B7BEF815-411D-5D9D-52D6-DE781363E91C}"/>
              </a:ext>
            </a:extLst>
          </p:cNvPr>
          <p:cNvSpPr/>
          <p:nvPr/>
        </p:nvSpPr>
        <p:spPr>
          <a:xfrm>
            <a:off x="124724" y="263363"/>
            <a:ext cx="1932676" cy="1932676"/>
          </a:xfrm>
          <a:custGeom>
            <a:avLst/>
            <a:gdLst/>
            <a:ahLst/>
            <a:cxnLst/>
            <a:rect l="l" t="t" r="r" b="b"/>
            <a:pathLst>
              <a:path w="1932676" h="1932676">
                <a:moveTo>
                  <a:pt x="0" y="0"/>
                </a:moveTo>
                <a:lnTo>
                  <a:pt x="1932676" y="0"/>
                </a:lnTo>
                <a:lnTo>
                  <a:pt x="1932676" y="1932676"/>
                </a:lnTo>
                <a:lnTo>
                  <a:pt x="0" y="19326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nva Sans" panose="020B0604020202020204" charset="0"/>
            </a:endParaRPr>
          </a:p>
        </p:txBody>
      </p:sp>
      <p:pic>
        <p:nvPicPr>
          <p:cNvPr id="14" name="Picture 13">
            <a:extLst>
              <a:ext uri="{FF2B5EF4-FFF2-40B4-BE49-F238E27FC236}">
                <a16:creationId xmlns:a16="http://schemas.microsoft.com/office/drawing/2014/main" id="{C357F323-9521-4F88-5984-869790D11E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3510" y="2358141"/>
            <a:ext cx="7391400" cy="7542000"/>
          </a:xfrm>
          <a:prstGeom prst="rect">
            <a:avLst/>
          </a:prstGeom>
        </p:spPr>
      </p:pic>
      <p:sp>
        <p:nvSpPr>
          <p:cNvPr id="16" name="TextBox 15">
            <a:extLst>
              <a:ext uri="{FF2B5EF4-FFF2-40B4-BE49-F238E27FC236}">
                <a16:creationId xmlns:a16="http://schemas.microsoft.com/office/drawing/2014/main" id="{AAA83FCC-7F08-BBAF-8B47-08D5252AF4D4}"/>
              </a:ext>
            </a:extLst>
          </p:cNvPr>
          <p:cNvSpPr txBox="1"/>
          <p:nvPr/>
        </p:nvSpPr>
        <p:spPr>
          <a:xfrm>
            <a:off x="9746410" y="1934429"/>
            <a:ext cx="6705600" cy="523220"/>
          </a:xfrm>
          <a:prstGeom prst="rect">
            <a:avLst/>
          </a:prstGeom>
          <a:noFill/>
        </p:spPr>
        <p:txBody>
          <a:bodyPr wrap="square">
            <a:spAutoFit/>
          </a:bodyPr>
          <a:lstStyle/>
          <a:p>
            <a:pPr algn="ctr">
              <a:spcAft>
                <a:spcPts val="1500"/>
              </a:spcAft>
            </a:pPr>
            <a:r>
              <a:rPr lang="en-US" sz="2800" b="1" i="0" dirty="0">
                <a:solidFill>
                  <a:srgbClr val="C00000"/>
                </a:solidFill>
                <a:effectLst/>
                <a:latin typeface="Canva Sans" panose="020B0604020202020204" charset="0"/>
              </a:rPr>
              <a:t>Natural Shape Salt Candle Holder</a:t>
            </a:r>
          </a:p>
        </p:txBody>
      </p:sp>
      <p:sp>
        <p:nvSpPr>
          <p:cNvPr id="18" name="TextBox 17">
            <a:extLst>
              <a:ext uri="{FF2B5EF4-FFF2-40B4-BE49-F238E27FC236}">
                <a16:creationId xmlns:a16="http://schemas.microsoft.com/office/drawing/2014/main" id="{BDCD0AD9-C82E-9633-FAAA-70A917112DB6}"/>
              </a:ext>
            </a:extLst>
          </p:cNvPr>
          <p:cNvSpPr txBox="1"/>
          <p:nvPr/>
        </p:nvSpPr>
        <p:spPr>
          <a:xfrm>
            <a:off x="5943600" y="584089"/>
            <a:ext cx="5212510" cy="707886"/>
          </a:xfrm>
          <a:prstGeom prst="rect">
            <a:avLst/>
          </a:prstGeom>
          <a:noFill/>
        </p:spPr>
        <p:txBody>
          <a:bodyPr wrap="square">
            <a:spAutoFit/>
          </a:bodyPr>
          <a:lstStyle/>
          <a:p>
            <a:pPr algn="ctr">
              <a:spcAft>
                <a:spcPts val="1500"/>
              </a:spcAft>
            </a:pPr>
            <a:r>
              <a:rPr lang="en-US" sz="4000" b="1" i="0" dirty="0">
                <a:solidFill>
                  <a:srgbClr val="C00000"/>
                </a:solidFill>
                <a:effectLst/>
                <a:latin typeface="Canva Sans" panose="020B0604020202020204" charset="0"/>
              </a:rPr>
              <a:t>WELNESS</a:t>
            </a:r>
          </a:p>
        </p:txBody>
      </p:sp>
      <p:sp>
        <p:nvSpPr>
          <p:cNvPr id="19" name="Freeform 2">
            <a:extLst>
              <a:ext uri="{FF2B5EF4-FFF2-40B4-BE49-F238E27FC236}">
                <a16:creationId xmlns:a16="http://schemas.microsoft.com/office/drawing/2014/main" id="{98730B4D-0016-DFE1-1E6C-5F1093F8A0EB}"/>
              </a:ext>
            </a:extLst>
          </p:cNvPr>
          <p:cNvSpPr/>
          <p:nvPr/>
        </p:nvSpPr>
        <p:spPr>
          <a:xfrm rot="5400000" flipV="1">
            <a:off x="13813125" y="-1433745"/>
            <a:ext cx="3041130" cy="5908621"/>
          </a:xfrm>
          <a:custGeom>
            <a:avLst/>
            <a:gdLst/>
            <a:ahLst/>
            <a:cxnLst/>
            <a:rect l="l" t="t" r="r" b="b"/>
            <a:pathLst>
              <a:path w="3368992" h="4114800">
                <a:moveTo>
                  <a:pt x="0" y="0"/>
                </a:moveTo>
                <a:lnTo>
                  <a:pt x="3368992" y="0"/>
                </a:lnTo>
                <a:lnTo>
                  <a:pt x="336899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7">
            <a:extLst>
              <a:ext uri="{FF2B5EF4-FFF2-40B4-BE49-F238E27FC236}">
                <a16:creationId xmlns:a16="http://schemas.microsoft.com/office/drawing/2014/main" id="{97E99106-5F89-5A00-59D9-6E58B7FE6FDC}"/>
              </a:ext>
            </a:extLst>
          </p:cNvPr>
          <p:cNvSpPr/>
          <p:nvPr/>
        </p:nvSpPr>
        <p:spPr>
          <a:xfrm>
            <a:off x="0" y="3471013"/>
            <a:ext cx="1776669" cy="2739287"/>
          </a:xfrm>
          <a:custGeom>
            <a:avLst/>
            <a:gdLst/>
            <a:ahLst/>
            <a:cxnLst/>
            <a:rect l="l" t="t" r="r" b="b"/>
            <a:pathLst>
              <a:path w="2542810" h="3501287">
                <a:moveTo>
                  <a:pt x="0" y="0"/>
                </a:moveTo>
                <a:lnTo>
                  <a:pt x="2542810" y="0"/>
                </a:lnTo>
                <a:lnTo>
                  <a:pt x="2542810" y="3501288"/>
                </a:lnTo>
                <a:lnTo>
                  <a:pt x="0" y="35012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95650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B50C5-6262-3357-EFF9-1D1F81186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757" y="2103132"/>
            <a:ext cx="8990843" cy="7920505"/>
          </a:xfrm>
          <a:prstGeom prst="rect">
            <a:avLst/>
          </a:prstGeom>
        </p:spPr>
      </p:pic>
      <p:sp>
        <p:nvSpPr>
          <p:cNvPr id="5" name="TextBox 4">
            <a:extLst>
              <a:ext uri="{FF2B5EF4-FFF2-40B4-BE49-F238E27FC236}">
                <a16:creationId xmlns:a16="http://schemas.microsoft.com/office/drawing/2014/main" id="{AD71BDFB-14C6-5EBD-FD73-D315703A6165}"/>
              </a:ext>
            </a:extLst>
          </p:cNvPr>
          <p:cNvSpPr txBox="1"/>
          <p:nvPr/>
        </p:nvSpPr>
        <p:spPr>
          <a:xfrm>
            <a:off x="1536767" y="1529089"/>
            <a:ext cx="7086600" cy="523220"/>
          </a:xfrm>
          <a:prstGeom prst="rect">
            <a:avLst/>
          </a:prstGeom>
          <a:noFill/>
        </p:spPr>
        <p:txBody>
          <a:bodyPr wrap="square">
            <a:spAutoFit/>
          </a:bodyPr>
          <a:lstStyle/>
          <a:p>
            <a:pPr algn="ctr">
              <a:spcAft>
                <a:spcPts val="1500"/>
              </a:spcAft>
            </a:pPr>
            <a:r>
              <a:rPr lang="en-US" sz="2800" b="1" i="0" dirty="0">
                <a:solidFill>
                  <a:srgbClr val="C00000"/>
                </a:solidFill>
                <a:effectLst/>
                <a:latin typeface="Canva Sans" panose="020B0604020202020204" charset="0"/>
              </a:rPr>
              <a:t>Geometric Shape Candle Holder​</a:t>
            </a:r>
          </a:p>
        </p:txBody>
      </p:sp>
      <p:pic>
        <p:nvPicPr>
          <p:cNvPr id="7" name="Picture 6">
            <a:extLst>
              <a:ext uri="{FF2B5EF4-FFF2-40B4-BE49-F238E27FC236}">
                <a16:creationId xmlns:a16="http://schemas.microsoft.com/office/drawing/2014/main" id="{62D73FF4-865C-7E0E-B87C-0C3E06E64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1904206"/>
            <a:ext cx="8180383" cy="2893452"/>
          </a:xfrm>
          <a:prstGeom prst="rect">
            <a:avLst/>
          </a:prstGeom>
        </p:spPr>
      </p:pic>
      <p:pic>
        <p:nvPicPr>
          <p:cNvPr id="9" name="Picture 8">
            <a:extLst>
              <a:ext uri="{FF2B5EF4-FFF2-40B4-BE49-F238E27FC236}">
                <a16:creationId xmlns:a16="http://schemas.microsoft.com/office/drawing/2014/main" id="{B7601E6F-5184-AE9D-4D9E-CA1633B0D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8391" y="6292221"/>
            <a:ext cx="7450009" cy="3127773"/>
          </a:xfrm>
          <a:prstGeom prst="rect">
            <a:avLst/>
          </a:prstGeom>
        </p:spPr>
      </p:pic>
      <p:sp>
        <p:nvSpPr>
          <p:cNvPr id="11" name="TextBox 10">
            <a:extLst>
              <a:ext uri="{FF2B5EF4-FFF2-40B4-BE49-F238E27FC236}">
                <a16:creationId xmlns:a16="http://schemas.microsoft.com/office/drawing/2014/main" id="{056B4FE7-CD42-5527-5561-C4F2CA73645E}"/>
              </a:ext>
            </a:extLst>
          </p:cNvPr>
          <p:cNvSpPr txBox="1"/>
          <p:nvPr/>
        </p:nvSpPr>
        <p:spPr>
          <a:xfrm>
            <a:off x="8789983" y="1586132"/>
            <a:ext cx="9144000" cy="523220"/>
          </a:xfrm>
          <a:prstGeom prst="rect">
            <a:avLst/>
          </a:prstGeom>
          <a:noFill/>
        </p:spPr>
        <p:txBody>
          <a:bodyPr wrap="square">
            <a:spAutoFit/>
          </a:bodyPr>
          <a:lstStyle/>
          <a:p>
            <a:pPr algn="ctr">
              <a:spcAft>
                <a:spcPts val="1500"/>
              </a:spcAft>
            </a:pPr>
            <a:r>
              <a:rPr lang="en-US" sz="2800" b="1" i="0" dirty="0">
                <a:solidFill>
                  <a:srgbClr val="C00000"/>
                </a:solidFill>
                <a:effectLst/>
                <a:latin typeface="Canva Sans" panose="020B0604020202020204" charset="0"/>
              </a:rPr>
              <a:t>Salt Candle Holder (Cone Shape)</a:t>
            </a:r>
          </a:p>
        </p:txBody>
      </p:sp>
      <p:sp>
        <p:nvSpPr>
          <p:cNvPr id="13" name="TextBox 12">
            <a:extLst>
              <a:ext uri="{FF2B5EF4-FFF2-40B4-BE49-F238E27FC236}">
                <a16:creationId xmlns:a16="http://schemas.microsoft.com/office/drawing/2014/main" id="{F404710A-6011-8799-32B6-4ACEF8F7E05D}"/>
              </a:ext>
            </a:extLst>
          </p:cNvPr>
          <p:cNvSpPr txBox="1"/>
          <p:nvPr/>
        </p:nvSpPr>
        <p:spPr>
          <a:xfrm>
            <a:off x="9601200" y="5489342"/>
            <a:ext cx="8077200" cy="523220"/>
          </a:xfrm>
          <a:prstGeom prst="rect">
            <a:avLst/>
          </a:prstGeom>
          <a:noFill/>
        </p:spPr>
        <p:txBody>
          <a:bodyPr wrap="square">
            <a:spAutoFit/>
          </a:bodyPr>
          <a:lstStyle/>
          <a:p>
            <a:pPr algn="ctr"/>
            <a:r>
              <a:rPr lang="en-US" sz="2800" b="1" i="0" dirty="0">
                <a:solidFill>
                  <a:srgbClr val="C00000"/>
                </a:solidFill>
                <a:effectLst/>
                <a:latin typeface="Canva Sans" panose="020B0604020202020204" charset="0"/>
              </a:rPr>
              <a:t>Salt Aroma Diffusers Products</a:t>
            </a:r>
          </a:p>
        </p:txBody>
      </p:sp>
      <p:sp>
        <p:nvSpPr>
          <p:cNvPr id="14" name="TextBox 13">
            <a:extLst>
              <a:ext uri="{FF2B5EF4-FFF2-40B4-BE49-F238E27FC236}">
                <a16:creationId xmlns:a16="http://schemas.microsoft.com/office/drawing/2014/main" id="{4ECB72E4-A0FD-BC32-398A-D13C23D7B26C}"/>
              </a:ext>
            </a:extLst>
          </p:cNvPr>
          <p:cNvSpPr txBox="1"/>
          <p:nvPr/>
        </p:nvSpPr>
        <p:spPr>
          <a:xfrm>
            <a:off x="6324600" y="397784"/>
            <a:ext cx="5212510" cy="707886"/>
          </a:xfrm>
          <a:prstGeom prst="rect">
            <a:avLst/>
          </a:prstGeom>
          <a:noFill/>
        </p:spPr>
        <p:txBody>
          <a:bodyPr wrap="square">
            <a:spAutoFit/>
          </a:bodyPr>
          <a:lstStyle/>
          <a:p>
            <a:pPr algn="ctr">
              <a:spcAft>
                <a:spcPts val="1500"/>
              </a:spcAft>
            </a:pPr>
            <a:r>
              <a:rPr lang="en-US" sz="4000" b="1" i="0" dirty="0">
                <a:solidFill>
                  <a:srgbClr val="C00000"/>
                </a:solidFill>
                <a:effectLst/>
                <a:latin typeface="Canva Sans" panose="020B0604020202020204" charset="0"/>
              </a:rPr>
              <a:t>WELNESS</a:t>
            </a:r>
          </a:p>
        </p:txBody>
      </p:sp>
      <p:sp>
        <p:nvSpPr>
          <p:cNvPr id="15" name="Freeform 3">
            <a:extLst>
              <a:ext uri="{FF2B5EF4-FFF2-40B4-BE49-F238E27FC236}">
                <a16:creationId xmlns:a16="http://schemas.microsoft.com/office/drawing/2014/main" id="{7244478F-934D-3672-FE08-962A1257681E}"/>
              </a:ext>
            </a:extLst>
          </p:cNvPr>
          <p:cNvSpPr/>
          <p:nvPr/>
        </p:nvSpPr>
        <p:spPr>
          <a:xfrm>
            <a:off x="277124" y="263363"/>
            <a:ext cx="1932676" cy="1932676"/>
          </a:xfrm>
          <a:custGeom>
            <a:avLst/>
            <a:gdLst/>
            <a:ahLst/>
            <a:cxnLst/>
            <a:rect l="l" t="t" r="r" b="b"/>
            <a:pathLst>
              <a:path w="1932676" h="1932676">
                <a:moveTo>
                  <a:pt x="0" y="0"/>
                </a:moveTo>
                <a:lnTo>
                  <a:pt x="1932676" y="0"/>
                </a:lnTo>
                <a:lnTo>
                  <a:pt x="1932676" y="1932676"/>
                </a:lnTo>
                <a:lnTo>
                  <a:pt x="0" y="1932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nva Sans" panose="020B0604020202020204" charset="0"/>
            </a:endParaRPr>
          </a:p>
        </p:txBody>
      </p:sp>
      <p:sp>
        <p:nvSpPr>
          <p:cNvPr id="16" name="Freeform 2">
            <a:extLst>
              <a:ext uri="{FF2B5EF4-FFF2-40B4-BE49-F238E27FC236}">
                <a16:creationId xmlns:a16="http://schemas.microsoft.com/office/drawing/2014/main" id="{0A129C7C-4B96-75BF-1774-0865B812BA37}"/>
              </a:ext>
            </a:extLst>
          </p:cNvPr>
          <p:cNvSpPr/>
          <p:nvPr/>
        </p:nvSpPr>
        <p:spPr>
          <a:xfrm rot="5400000" flipV="1">
            <a:off x="13813125" y="-1433745"/>
            <a:ext cx="3041130" cy="5908621"/>
          </a:xfrm>
          <a:custGeom>
            <a:avLst/>
            <a:gdLst/>
            <a:ahLst/>
            <a:cxnLst/>
            <a:rect l="l" t="t" r="r" b="b"/>
            <a:pathLst>
              <a:path w="3368992" h="4114800">
                <a:moveTo>
                  <a:pt x="0" y="0"/>
                </a:moveTo>
                <a:lnTo>
                  <a:pt x="3368992" y="0"/>
                </a:lnTo>
                <a:lnTo>
                  <a:pt x="336899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43BC542A-A1AC-B871-60AA-35B747BA7EAF}"/>
              </a:ext>
            </a:extLst>
          </p:cNvPr>
          <p:cNvGrpSpPr/>
          <p:nvPr/>
        </p:nvGrpSpPr>
        <p:grpSpPr>
          <a:xfrm>
            <a:off x="14935200" y="9410700"/>
            <a:ext cx="3202765" cy="811656"/>
            <a:chOff x="0" y="0"/>
            <a:chExt cx="4270353" cy="1082208"/>
          </a:xfrm>
        </p:grpSpPr>
        <p:grpSp>
          <p:nvGrpSpPr>
            <p:cNvPr id="18" name="Group 17">
              <a:extLst>
                <a:ext uri="{FF2B5EF4-FFF2-40B4-BE49-F238E27FC236}">
                  <a16:creationId xmlns:a16="http://schemas.microsoft.com/office/drawing/2014/main" id="{F6C3E85C-BB37-62E1-7EEB-0FF000E94136}"/>
                </a:ext>
              </a:extLst>
            </p:cNvPr>
            <p:cNvGrpSpPr/>
            <p:nvPr/>
          </p:nvGrpSpPr>
          <p:grpSpPr>
            <a:xfrm>
              <a:off x="0" y="0"/>
              <a:ext cx="4270353" cy="1082208"/>
              <a:chOff x="0" y="0"/>
              <a:chExt cx="1350330" cy="342205"/>
            </a:xfrm>
          </p:grpSpPr>
          <p:sp>
            <p:nvSpPr>
              <p:cNvPr id="21" name="Freeform 13">
                <a:extLst>
                  <a:ext uri="{FF2B5EF4-FFF2-40B4-BE49-F238E27FC236}">
                    <a16:creationId xmlns:a16="http://schemas.microsoft.com/office/drawing/2014/main" id="{5F3DE9FD-3212-FF67-DD0A-522EADCDEE6B}"/>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22" name="TextBox 21">
                <a:extLst>
                  <a:ext uri="{FF2B5EF4-FFF2-40B4-BE49-F238E27FC236}">
                    <a16:creationId xmlns:a16="http://schemas.microsoft.com/office/drawing/2014/main" id="{B41BE911-8FB0-4884-6DF9-FB4800662691}"/>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19" name="TextBox 15">
              <a:extLst>
                <a:ext uri="{FF2B5EF4-FFF2-40B4-BE49-F238E27FC236}">
                  <a16:creationId xmlns:a16="http://schemas.microsoft.com/office/drawing/2014/main" id="{1A7E9346-E9E7-BEAC-79DC-91957F2EF392}"/>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20" name="Freeform 16">
              <a:extLst>
                <a:ext uri="{FF2B5EF4-FFF2-40B4-BE49-F238E27FC236}">
                  <a16:creationId xmlns:a16="http://schemas.microsoft.com/office/drawing/2014/main" id="{F54942B4-4903-9BC8-73E7-41BB12070AAC}"/>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9">
                <a:extLst>
                  <a:ext uri="{96DAC541-7B7A-43D3-8B79-37D633B846F1}">
                    <asvg:svgBlip xmlns:asvg="http://schemas.microsoft.com/office/drawing/2016/SVG/main" r:embed="rId10"/>
                  </a:ext>
                </a:extLst>
              </a:blip>
              <a:stretch>
                <a:fillRect r="-99404" b="-289543"/>
              </a:stretch>
            </a:blipFill>
          </p:spPr>
          <p:txBody>
            <a:bodyPr/>
            <a:lstStyle/>
            <a:p>
              <a:endParaRPr lang="en-US"/>
            </a:p>
          </p:txBody>
        </p:sp>
      </p:grpSp>
      <p:sp>
        <p:nvSpPr>
          <p:cNvPr id="23" name="Freeform 7">
            <a:extLst>
              <a:ext uri="{FF2B5EF4-FFF2-40B4-BE49-F238E27FC236}">
                <a16:creationId xmlns:a16="http://schemas.microsoft.com/office/drawing/2014/main" id="{DBC6FE11-09CC-37B0-E61D-5DD88530BE23}"/>
              </a:ext>
            </a:extLst>
          </p:cNvPr>
          <p:cNvSpPr/>
          <p:nvPr/>
        </p:nvSpPr>
        <p:spPr>
          <a:xfrm>
            <a:off x="0" y="3471013"/>
            <a:ext cx="1776669" cy="2739287"/>
          </a:xfrm>
          <a:custGeom>
            <a:avLst/>
            <a:gdLst/>
            <a:ahLst/>
            <a:cxnLst/>
            <a:rect l="l" t="t" r="r" b="b"/>
            <a:pathLst>
              <a:path w="2542810" h="3501287">
                <a:moveTo>
                  <a:pt x="0" y="0"/>
                </a:moveTo>
                <a:lnTo>
                  <a:pt x="2542810" y="0"/>
                </a:lnTo>
                <a:lnTo>
                  <a:pt x="2542810" y="3501288"/>
                </a:lnTo>
                <a:lnTo>
                  <a:pt x="0" y="35012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480385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F91BB-11A8-24C9-4E7F-C701F1569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750382"/>
            <a:ext cx="10744200" cy="8487016"/>
          </a:xfrm>
          <a:prstGeom prst="rect">
            <a:avLst/>
          </a:prstGeom>
        </p:spPr>
      </p:pic>
      <p:pic>
        <p:nvPicPr>
          <p:cNvPr id="5" name="Picture 4">
            <a:extLst>
              <a:ext uri="{FF2B5EF4-FFF2-40B4-BE49-F238E27FC236}">
                <a16:creationId xmlns:a16="http://schemas.microsoft.com/office/drawing/2014/main" id="{A3A355C9-1682-5393-3EC6-899D4CFA7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2" y="4800925"/>
            <a:ext cx="2642738" cy="5524175"/>
          </a:xfrm>
          <a:prstGeom prst="rect">
            <a:avLst/>
          </a:prstGeom>
        </p:spPr>
      </p:pic>
      <p:sp>
        <p:nvSpPr>
          <p:cNvPr id="6" name="Freeform 3">
            <a:extLst>
              <a:ext uri="{FF2B5EF4-FFF2-40B4-BE49-F238E27FC236}">
                <a16:creationId xmlns:a16="http://schemas.microsoft.com/office/drawing/2014/main" id="{00D2B60F-205D-3330-216C-02A198BC9590}"/>
              </a:ext>
            </a:extLst>
          </p:cNvPr>
          <p:cNvSpPr/>
          <p:nvPr/>
        </p:nvSpPr>
        <p:spPr>
          <a:xfrm>
            <a:off x="277124" y="263363"/>
            <a:ext cx="1932676" cy="1932676"/>
          </a:xfrm>
          <a:custGeom>
            <a:avLst/>
            <a:gdLst/>
            <a:ahLst/>
            <a:cxnLst/>
            <a:rect l="l" t="t" r="r" b="b"/>
            <a:pathLst>
              <a:path w="1932676" h="1932676">
                <a:moveTo>
                  <a:pt x="0" y="0"/>
                </a:moveTo>
                <a:lnTo>
                  <a:pt x="1932676" y="0"/>
                </a:lnTo>
                <a:lnTo>
                  <a:pt x="1932676" y="1932676"/>
                </a:lnTo>
                <a:lnTo>
                  <a:pt x="0" y="19326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nva Sans" panose="020B0604020202020204" charset="0"/>
            </a:endParaRPr>
          </a:p>
        </p:txBody>
      </p:sp>
      <p:sp>
        <p:nvSpPr>
          <p:cNvPr id="7" name="Freeform 7">
            <a:extLst>
              <a:ext uri="{FF2B5EF4-FFF2-40B4-BE49-F238E27FC236}">
                <a16:creationId xmlns:a16="http://schemas.microsoft.com/office/drawing/2014/main" id="{579D8421-7236-798F-E69E-5356B5E9008F}"/>
              </a:ext>
            </a:extLst>
          </p:cNvPr>
          <p:cNvSpPr/>
          <p:nvPr/>
        </p:nvSpPr>
        <p:spPr>
          <a:xfrm>
            <a:off x="0" y="3471013"/>
            <a:ext cx="2209800" cy="2739287"/>
          </a:xfrm>
          <a:custGeom>
            <a:avLst/>
            <a:gdLst/>
            <a:ahLst/>
            <a:cxnLst/>
            <a:rect l="l" t="t" r="r" b="b"/>
            <a:pathLst>
              <a:path w="2542810" h="3501287">
                <a:moveTo>
                  <a:pt x="0" y="0"/>
                </a:moveTo>
                <a:lnTo>
                  <a:pt x="2542810" y="0"/>
                </a:lnTo>
                <a:lnTo>
                  <a:pt x="2542810" y="3501288"/>
                </a:lnTo>
                <a:lnTo>
                  <a:pt x="0" y="35012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87C7EB9C-CB14-C796-23AE-3A0F9A2DCE74}"/>
              </a:ext>
            </a:extLst>
          </p:cNvPr>
          <p:cNvSpPr txBox="1"/>
          <p:nvPr/>
        </p:nvSpPr>
        <p:spPr>
          <a:xfrm>
            <a:off x="4572000" y="263363"/>
            <a:ext cx="9144000" cy="1823576"/>
          </a:xfrm>
          <a:prstGeom prst="rect">
            <a:avLst/>
          </a:prstGeom>
          <a:noFill/>
        </p:spPr>
        <p:txBody>
          <a:bodyPr wrap="square">
            <a:spAutoFit/>
          </a:bodyPr>
          <a:lstStyle/>
          <a:p>
            <a:pPr algn="ctr">
              <a:spcAft>
                <a:spcPts val="1500"/>
              </a:spcAft>
            </a:pPr>
            <a:r>
              <a:rPr lang="en-US" sz="4000" b="1" i="0" dirty="0">
                <a:solidFill>
                  <a:srgbClr val="C00000"/>
                </a:solidFill>
                <a:effectLst/>
                <a:latin typeface="Canva Sans" panose="020B0604020202020204" charset="0"/>
              </a:rPr>
              <a:t>Animal Lick Salt</a:t>
            </a:r>
          </a:p>
          <a:p>
            <a:pPr>
              <a:spcAft>
                <a:spcPts val="1500"/>
              </a:spcAft>
            </a:pPr>
            <a:r>
              <a:rPr lang="en-US" sz="2000" dirty="0">
                <a:latin typeface="Canva Sans" panose="020B0604020202020204" charset="0"/>
              </a:rPr>
              <a:t>Our premium pink animal lick salt, made from pure rock salt, is a natural source of essential minerals that support animal health, growth, and strong bones.</a:t>
            </a:r>
            <a:endParaRPr lang="en-US" sz="2000" b="1" i="0" dirty="0">
              <a:solidFill>
                <a:srgbClr val="C00000"/>
              </a:solidFill>
              <a:effectLst/>
              <a:latin typeface="Canva Sans" panose="020B0604020202020204" charset="0"/>
            </a:endParaRPr>
          </a:p>
        </p:txBody>
      </p:sp>
      <p:sp>
        <p:nvSpPr>
          <p:cNvPr id="10" name="Freeform 2">
            <a:extLst>
              <a:ext uri="{FF2B5EF4-FFF2-40B4-BE49-F238E27FC236}">
                <a16:creationId xmlns:a16="http://schemas.microsoft.com/office/drawing/2014/main" id="{4E9AF967-CD1F-8D0B-E3A4-E4C2ED179D84}"/>
              </a:ext>
            </a:extLst>
          </p:cNvPr>
          <p:cNvSpPr/>
          <p:nvPr/>
        </p:nvSpPr>
        <p:spPr>
          <a:xfrm rot="5400000" flipV="1">
            <a:off x="13813125" y="-1433745"/>
            <a:ext cx="3041130" cy="5908621"/>
          </a:xfrm>
          <a:custGeom>
            <a:avLst/>
            <a:gdLst/>
            <a:ahLst/>
            <a:cxnLst/>
            <a:rect l="l" t="t" r="r" b="b"/>
            <a:pathLst>
              <a:path w="3368992" h="4114800">
                <a:moveTo>
                  <a:pt x="0" y="0"/>
                </a:moveTo>
                <a:lnTo>
                  <a:pt x="3368992" y="0"/>
                </a:lnTo>
                <a:lnTo>
                  <a:pt x="336899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6E44D47C-E511-CD04-D110-2D99574141ED}"/>
              </a:ext>
            </a:extLst>
          </p:cNvPr>
          <p:cNvGrpSpPr/>
          <p:nvPr/>
        </p:nvGrpSpPr>
        <p:grpSpPr>
          <a:xfrm>
            <a:off x="14935200" y="9410700"/>
            <a:ext cx="3202765" cy="811656"/>
            <a:chOff x="0" y="0"/>
            <a:chExt cx="4270353" cy="1082208"/>
          </a:xfrm>
        </p:grpSpPr>
        <p:grpSp>
          <p:nvGrpSpPr>
            <p:cNvPr id="12" name="Group 11">
              <a:extLst>
                <a:ext uri="{FF2B5EF4-FFF2-40B4-BE49-F238E27FC236}">
                  <a16:creationId xmlns:a16="http://schemas.microsoft.com/office/drawing/2014/main" id="{1B5E53E9-65A2-FF85-68F8-86DDE7440E26}"/>
                </a:ext>
              </a:extLst>
            </p:cNvPr>
            <p:cNvGrpSpPr/>
            <p:nvPr/>
          </p:nvGrpSpPr>
          <p:grpSpPr>
            <a:xfrm>
              <a:off x="0" y="0"/>
              <a:ext cx="4270353" cy="1082208"/>
              <a:chOff x="0" y="0"/>
              <a:chExt cx="1350330" cy="342205"/>
            </a:xfrm>
          </p:grpSpPr>
          <p:sp>
            <p:nvSpPr>
              <p:cNvPr id="15" name="Freeform 13">
                <a:extLst>
                  <a:ext uri="{FF2B5EF4-FFF2-40B4-BE49-F238E27FC236}">
                    <a16:creationId xmlns:a16="http://schemas.microsoft.com/office/drawing/2014/main" id="{519475E5-FC2F-DA34-CC20-DE8A75F09906}"/>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6" name="TextBox 15">
                <a:extLst>
                  <a:ext uri="{FF2B5EF4-FFF2-40B4-BE49-F238E27FC236}">
                    <a16:creationId xmlns:a16="http://schemas.microsoft.com/office/drawing/2014/main" id="{1338A588-8394-552B-A874-EBD868FFDF7D}"/>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13" name="TextBox 15">
              <a:extLst>
                <a:ext uri="{FF2B5EF4-FFF2-40B4-BE49-F238E27FC236}">
                  <a16:creationId xmlns:a16="http://schemas.microsoft.com/office/drawing/2014/main" id="{97BC1AA6-D6BC-B77C-8FCC-1D1B666FE42A}"/>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14" name="Freeform 16">
              <a:extLst>
                <a:ext uri="{FF2B5EF4-FFF2-40B4-BE49-F238E27FC236}">
                  <a16:creationId xmlns:a16="http://schemas.microsoft.com/office/drawing/2014/main" id="{5AF871B1-C9A3-7A59-0A41-BF9D8513FC62}"/>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10">
                <a:extLst>
                  <a:ext uri="{96DAC541-7B7A-43D3-8B79-37D633B846F1}">
                    <asvg:svgBlip xmlns:asvg="http://schemas.microsoft.com/office/drawing/2016/SVG/main" r:embed="rId11"/>
                  </a:ext>
                </a:extLst>
              </a:blip>
              <a:stretch>
                <a:fillRect r="-99404" b="-289543"/>
              </a:stretch>
            </a:blipFill>
          </p:spPr>
          <p:txBody>
            <a:bodyPr/>
            <a:lstStyle/>
            <a:p>
              <a:endParaRPr lang="en-US"/>
            </a:p>
          </p:txBody>
        </p:sp>
      </p:grpSp>
    </p:spTree>
    <p:extLst>
      <p:ext uri="{BB962C8B-B14F-4D97-AF65-F5344CB8AC3E}">
        <p14:creationId xmlns:p14="http://schemas.microsoft.com/office/powerpoint/2010/main" val="3603553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408172"/>
            <a:ext cx="2988373" cy="4114800"/>
          </a:xfrm>
          <a:custGeom>
            <a:avLst/>
            <a:gdLst/>
            <a:ahLst/>
            <a:cxnLst/>
            <a:rect l="l" t="t" r="r" b="b"/>
            <a:pathLst>
              <a:path w="2988373" h="4114800">
                <a:moveTo>
                  <a:pt x="0" y="0"/>
                </a:moveTo>
                <a:lnTo>
                  <a:pt x="2988373" y="0"/>
                </a:lnTo>
                <a:lnTo>
                  <a:pt x="298837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2982490" y="3368158"/>
            <a:ext cx="13458279" cy="5539978"/>
          </a:xfrm>
          <a:prstGeom prst="rect">
            <a:avLst/>
          </a:prstGeom>
        </p:spPr>
        <p:txBody>
          <a:bodyPr wrap="square" lIns="0" tIns="0" rIns="0" bIns="0" rtlCol="0" anchor="t">
            <a:spAutoFit/>
          </a:bodyPr>
          <a:lstStyle/>
          <a:p>
            <a:r>
              <a:rPr lang="en-US" sz="4000" dirty="0"/>
              <a:t>With our own </a:t>
            </a:r>
            <a:r>
              <a:rPr lang="en-US" sz="4000" b="1" dirty="0"/>
              <a:t>salt mines and state-of-the-art production units</a:t>
            </a:r>
            <a:r>
              <a:rPr lang="en-US" sz="4000" dirty="0"/>
              <a:t>, we ensure unmatched quality, consistent quantity, competitive pricing, and on-time delivery, backed by full control over raw material availability. We offer </a:t>
            </a:r>
            <a:r>
              <a:rPr lang="en-US" sz="4000" b="1" dirty="0"/>
              <a:t>customized packaging for pink salt in various sizes and formats</a:t>
            </a:r>
            <a:r>
              <a:rPr lang="en-US" sz="4000" dirty="0"/>
              <a:t>, jars, pouches, glass bottles, and bulk bags - tailored to retail, wholesale, or private label needs. All packaging is supported with </a:t>
            </a:r>
            <a:r>
              <a:rPr lang="en-US" sz="4000" b="1" dirty="0">
                <a:solidFill>
                  <a:srgbClr val="FF0000"/>
                </a:solidFill>
              </a:rPr>
              <a:t>custom branding and required certifications for any region</a:t>
            </a:r>
            <a:r>
              <a:rPr lang="en-US" sz="4000" dirty="0"/>
              <a:t>, ensuring compliance and appeal in both local and international markets.</a:t>
            </a:r>
          </a:p>
        </p:txBody>
      </p:sp>
      <p:sp>
        <p:nvSpPr>
          <p:cNvPr id="5" name="TextBox 5"/>
          <p:cNvSpPr txBox="1"/>
          <p:nvPr/>
        </p:nvSpPr>
        <p:spPr>
          <a:xfrm>
            <a:off x="2895600" y="1335806"/>
            <a:ext cx="13258800" cy="1901803"/>
          </a:xfrm>
          <a:prstGeom prst="rect">
            <a:avLst/>
          </a:prstGeom>
        </p:spPr>
        <p:txBody>
          <a:bodyPr wrap="square" lIns="0" tIns="0" rIns="0" bIns="0" rtlCol="0" anchor="t">
            <a:spAutoFit/>
          </a:bodyPr>
          <a:lstStyle/>
          <a:p>
            <a:pPr algn="ctr">
              <a:lnSpc>
                <a:spcPts val="16390"/>
              </a:lnSpc>
              <a:spcBef>
                <a:spcPct val="0"/>
              </a:spcBef>
            </a:pPr>
            <a:r>
              <a:rPr lang="en-US" sz="8000" b="1" dirty="0">
                <a:solidFill>
                  <a:srgbClr val="C54A2B"/>
                </a:solidFill>
                <a:latin typeface="Open Sans 1 Bold"/>
                <a:ea typeface="Open Sans 1 Bold"/>
                <a:cs typeface="Open Sans 1 Bold"/>
                <a:sym typeface="Open Sans 1 Bold"/>
              </a:rPr>
              <a:t>“AIM OF ORGANACH”</a:t>
            </a:r>
          </a:p>
        </p:txBody>
      </p:sp>
      <p:sp>
        <p:nvSpPr>
          <p:cNvPr id="3" name="Freeform 3"/>
          <p:cNvSpPr/>
          <p:nvPr/>
        </p:nvSpPr>
        <p:spPr>
          <a:xfrm>
            <a:off x="5548754" y="490452"/>
            <a:ext cx="11374443" cy="9258300"/>
          </a:xfrm>
          <a:custGeom>
            <a:avLst/>
            <a:gdLst/>
            <a:ahLst/>
            <a:cxnLst/>
            <a:rect l="l" t="t" r="r" b="b"/>
            <a:pathLst>
              <a:path w="13662021" h="10827151">
                <a:moveTo>
                  <a:pt x="0" y="0"/>
                </a:moveTo>
                <a:lnTo>
                  <a:pt x="13662021" y="0"/>
                </a:lnTo>
                <a:lnTo>
                  <a:pt x="13662021" y="10827151"/>
                </a:lnTo>
                <a:lnTo>
                  <a:pt x="0" y="10827151"/>
                </a:lnTo>
                <a:lnTo>
                  <a:pt x="0" y="0"/>
                </a:lnTo>
                <a:close/>
              </a:path>
            </a:pathLst>
          </a:custGeom>
          <a:blipFill>
            <a:blip r:embed="rId4">
              <a:alphaModFix amt="19999"/>
            </a:blip>
            <a:stretch>
              <a:fillRect/>
            </a:stretch>
          </a:blipFill>
        </p:spPr>
        <p:txBody>
          <a:bodyPr/>
          <a:lstStyle/>
          <a:p>
            <a:endParaRPr lang="en-US"/>
          </a:p>
        </p:txBody>
      </p:sp>
      <p:grpSp>
        <p:nvGrpSpPr>
          <p:cNvPr id="12" name="Group 11">
            <a:extLst>
              <a:ext uri="{FF2B5EF4-FFF2-40B4-BE49-F238E27FC236}">
                <a16:creationId xmlns:a16="http://schemas.microsoft.com/office/drawing/2014/main" id="{C9D35A8C-E501-501B-F873-A195C97F29DA}"/>
              </a:ext>
            </a:extLst>
          </p:cNvPr>
          <p:cNvGrpSpPr/>
          <p:nvPr/>
        </p:nvGrpSpPr>
        <p:grpSpPr>
          <a:xfrm>
            <a:off x="14935200" y="9410700"/>
            <a:ext cx="3202765" cy="811656"/>
            <a:chOff x="0" y="0"/>
            <a:chExt cx="4270353" cy="1082208"/>
          </a:xfrm>
        </p:grpSpPr>
        <p:grpSp>
          <p:nvGrpSpPr>
            <p:cNvPr id="13" name="Group 12">
              <a:extLst>
                <a:ext uri="{FF2B5EF4-FFF2-40B4-BE49-F238E27FC236}">
                  <a16:creationId xmlns:a16="http://schemas.microsoft.com/office/drawing/2014/main" id="{7B20AE51-B659-2EEF-818B-1CB128224AD5}"/>
                </a:ext>
              </a:extLst>
            </p:cNvPr>
            <p:cNvGrpSpPr/>
            <p:nvPr/>
          </p:nvGrpSpPr>
          <p:grpSpPr>
            <a:xfrm>
              <a:off x="0" y="0"/>
              <a:ext cx="4270353" cy="1082208"/>
              <a:chOff x="0" y="0"/>
              <a:chExt cx="1350330" cy="342205"/>
            </a:xfrm>
          </p:grpSpPr>
          <p:sp>
            <p:nvSpPr>
              <p:cNvPr id="16" name="Freeform 13">
                <a:extLst>
                  <a:ext uri="{FF2B5EF4-FFF2-40B4-BE49-F238E27FC236}">
                    <a16:creationId xmlns:a16="http://schemas.microsoft.com/office/drawing/2014/main" id="{EFFC602E-30A8-F76E-BF72-BCBEF8F342DD}"/>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7" name="TextBox 14">
                <a:extLst>
                  <a:ext uri="{FF2B5EF4-FFF2-40B4-BE49-F238E27FC236}">
                    <a16:creationId xmlns:a16="http://schemas.microsoft.com/office/drawing/2014/main" id="{615BB593-C561-5B5B-F3B1-55BB87D25DE6}"/>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14" name="TextBox 15">
              <a:extLst>
                <a:ext uri="{FF2B5EF4-FFF2-40B4-BE49-F238E27FC236}">
                  <a16:creationId xmlns:a16="http://schemas.microsoft.com/office/drawing/2014/main" id="{3F1C4A68-69B1-FAC4-DE15-729824D8E299}"/>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15" name="Freeform 16">
              <a:extLst>
                <a:ext uri="{FF2B5EF4-FFF2-40B4-BE49-F238E27FC236}">
                  <a16:creationId xmlns:a16="http://schemas.microsoft.com/office/drawing/2014/main" id="{E0674D06-2024-5573-09B6-A46E25F1E512}"/>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5">
                <a:extLst>
                  <a:ext uri="{96DAC541-7B7A-43D3-8B79-37D633B846F1}">
                    <asvg:svgBlip xmlns:asvg="http://schemas.microsoft.com/office/drawing/2016/SVG/main" r:embed="rId6"/>
                  </a:ext>
                </a:extLst>
              </a:blip>
              <a:stretch>
                <a:fillRect r="-99404" b="-289543"/>
              </a:stretch>
            </a:blip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A231FF-3DCA-B993-76C9-C541233FC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2095500"/>
            <a:ext cx="12801600" cy="8139290"/>
          </a:xfrm>
          <a:prstGeom prst="rect">
            <a:avLst/>
          </a:prstGeom>
        </p:spPr>
      </p:pic>
      <p:sp>
        <p:nvSpPr>
          <p:cNvPr id="5" name="TextBox 4">
            <a:extLst>
              <a:ext uri="{FF2B5EF4-FFF2-40B4-BE49-F238E27FC236}">
                <a16:creationId xmlns:a16="http://schemas.microsoft.com/office/drawing/2014/main" id="{E5F250BB-52E8-F087-5F3C-5180C11B0D7D}"/>
              </a:ext>
            </a:extLst>
          </p:cNvPr>
          <p:cNvSpPr txBox="1"/>
          <p:nvPr/>
        </p:nvSpPr>
        <p:spPr>
          <a:xfrm>
            <a:off x="3429000" y="647700"/>
            <a:ext cx="11734800" cy="1754326"/>
          </a:xfrm>
          <a:prstGeom prst="rect">
            <a:avLst/>
          </a:prstGeom>
          <a:noFill/>
        </p:spPr>
        <p:txBody>
          <a:bodyPr wrap="square">
            <a:spAutoFit/>
          </a:bodyPr>
          <a:lstStyle/>
          <a:p>
            <a:pPr algn="ctr"/>
            <a:r>
              <a:rPr lang="en-US" sz="3600" b="1" i="0" dirty="0">
                <a:solidFill>
                  <a:srgbClr val="C00000"/>
                </a:solidFill>
                <a:effectLst/>
                <a:latin typeface="Canva Sans" panose="020B0604020202020204" charset="0"/>
              </a:rPr>
              <a:t>Rock Salt Cooking Plates</a:t>
            </a:r>
          </a:p>
          <a:p>
            <a:r>
              <a:rPr lang="en-US" sz="2400" dirty="0"/>
              <a:t>Our premium pink salt cooking blocks add a unique flavor and mineral boost to your dishes while enhancing food presentation. Available in various shapes and sizes, they are ideal for bulk supply to importers, wholesalers, and global brands.</a:t>
            </a:r>
            <a:endParaRPr lang="en-US" sz="2400" b="1" i="0" dirty="0">
              <a:solidFill>
                <a:srgbClr val="C00000"/>
              </a:solidFill>
              <a:effectLst/>
              <a:latin typeface="Canva Sans" panose="020B0604020202020204" charset="0"/>
            </a:endParaRPr>
          </a:p>
        </p:txBody>
      </p:sp>
      <p:sp>
        <p:nvSpPr>
          <p:cNvPr id="7" name="Freeform 7">
            <a:extLst>
              <a:ext uri="{FF2B5EF4-FFF2-40B4-BE49-F238E27FC236}">
                <a16:creationId xmlns:a16="http://schemas.microsoft.com/office/drawing/2014/main" id="{F106EE74-4ECC-A582-65E7-16798C3BB31D}"/>
              </a:ext>
            </a:extLst>
          </p:cNvPr>
          <p:cNvSpPr/>
          <p:nvPr/>
        </p:nvSpPr>
        <p:spPr>
          <a:xfrm>
            <a:off x="0" y="3471013"/>
            <a:ext cx="2209800" cy="2739287"/>
          </a:xfrm>
          <a:custGeom>
            <a:avLst/>
            <a:gdLst/>
            <a:ahLst/>
            <a:cxnLst/>
            <a:rect l="l" t="t" r="r" b="b"/>
            <a:pathLst>
              <a:path w="2542810" h="3501287">
                <a:moveTo>
                  <a:pt x="0" y="0"/>
                </a:moveTo>
                <a:lnTo>
                  <a:pt x="2542810" y="0"/>
                </a:lnTo>
                <a:lnTo>
                  <a:pt x="2542810" y="3501288"/>
                </a:lnTo>
                <a:lnTo>
                  <a:pt x="0" y="35012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D9F0B668-4976-5150-9B9A-6B076D8E1FE8}"/>
              </a:ext>
            </a:extLst>
          </p:cNvPr>
          <p:cNvSpPr/>
          <p:nvPr/>
        </p:nvSpPr>
        <p:spPr>
          <a:xfrm rot="5400000" flipV="1">
            <a:off x="13813125" y="-1433745"/>
            <a:ext cx="3041130" cy="5908621"/>
          </a:xfrm>
          <a:custGeom>
            <a:avLst/>
            <a:gdLst/>
            <a:ahLst/>
            <a:cxnLst/>
            <a:rect l="l" t="t" r="r" b="b"/>
            <a:pathLst>
              <a:path w="3368992" h="4114800">
                <a:moveTo>
                  <a:pt x="0" y="0"/>
                </a:moveTo>
                <a:lnTo>
                  <a:pt x="3368992" y="0"/>
                </a:lnTo>
                <a:lnTo>
                  <a:pt x="336899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3">
            <a:extLst>
              <a:ext uri="{FF2B5EF4-FFF2-40B4-BE49-F238E27FC236}">
                <a16:creationId xmlns:a16="http://schemas.microsoft.com/office/drawing/2014/main" id="{B6DADC43-7780-829C-036C-088C37F7A9D8}"/>
              </a:ext>
            </a:extLst>
          </p:cNvPr>
          <p:cNvSpPr/>
          <p:nvPr/>
        </p:nvSpPr>
        <p:spPr>
          <a:xfrm>
            <a:off x="1393028" y="952500"/>
            <a:ext cx="1807372" cy="1671820"/>
          </a:xfrm>
          <a:custGeom>
            <a:avLst/>
            <a:gdLst/>
            <a:ahLst/>
            <a:cxnLst/>
            <a:rect l="l" t="t" r="r" b="b"/>
            <a:pathLst>
              <a:path w="1807372" h="1671820">
                <a:moveTo>
                  <a:pt x="0" y="0"/>
                </a:moveTo>
                <a:lnTo>
                  <a:pt x="1807373" y="0"/>
                </a:lnTo>
                <a:lnTo>
                  <a:pt x="1807373" y="1671820"/>
                </a:lnTo>
                <a:lnTo>
                  <a:pt x="0" y="16718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B2D48FDF-5230-849F-636F-697226163691}"/>
              </a:ext>
            </a:extLst>
          </p:cNvPr>
          <p:cNvGrpSpPr/>
          <p:nvPr/>
        </p:nvGrpSpPr>
        <p:grpSpPr>
          <a:xfrm>
            <a:off x="14935200" y="9410700"/>
            <a:ext cx="3202765" cy="811656"/>
            <a:chOff x="0" y="0"/>
            <a:chExt cx="4270353" cy="1082208"/>
          </a:xfrm>
        </p:grpSpPr>
        <p:grpSp>
          <p:nvGrpSpPr>
            <p:cNvPr id="12" name="Group 11">
              <a:extLst>
                <a:ext uri="{FF2B5EF4-FFF2-40B4-BE49-F238E27FC236}">
                  <a16:creationId xmlns:a16="http://schemas.microsoft.com/office/drawing/2014/main" id="{6538FD23-11A4-0514-9384-313394A9F0DD}"/>
                </a:ext>
              </a:extLst>
            </p:cNvPr>
            <p:cNvGrpSpPr/>
            <p:nvPr/>
          </p:nvGrpSpPr>
          <p:grpSpPr>
            <a:xfrm>
              <a:off x="0" y="0"/>
              <a:ext cx="4270353" cy="1082208"/>
              <a:chOff x="0" y="0"/>
              <a:chExt cx="1350330" cy="342205"/>
            </a:xfrm>
          </p:grpSpPr>
          <p:sp>
            <p:nvSpPr>
              <p:cNvPr id="15" name="Freeform 13">
                <a:extLst>
                  <a:ext uri="{FF2B5EF4-FFF2-40B4-BE49-F238E27FC236}">
                    <a16:creationId xmlns:a16="http://schemas.microsoft.com/office/drawing/2014/main" id="{6A51823A-51AB-F88A-BC89-84A3F5657941}"/>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6" name="TextBox 15">
                <a:extLst>
                  <a:ext uri="{FF2B5EF4-FFF2-40B4-BE49-F238E27FC236}">
                    <a16:creationId xmlns:a16="http://schemas.microsoft.com/office/drawing/2014/main" id="{AFF852E1-2356-63A3-8360-6D2498F18EA7}"/>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13" name="TextBox 15">
              <a:extLst>
                <a:ext uri="{FF2B5EF4-FFF2-40B4-BE49-F238E27FC236}">
                  <a16:creationId xmlns:a16="http://schemas.microsoft.com/office/drawing/2014/main" id="{CB720FB6-9C2A-7700-D9E1-030C469A0A5C}"/>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14" name="Freeform 16">
              <a:extLst>
                <a:ext uri="{FF2B5EF4-FFF2-40B4-BE49-F238E27FC236}">
                  <a16:creationId xmlns:a16="http://schemas.microsoft.com/office/drawing/2014/main" id="{3B71DD37-A850-77CC-A06B-CCE2C0CD8057}"/>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9">
                <a:extLst>
                  <a:ext uri="{96DAC541-7B7A-43D3-8B79-37D633B846F1}">
                    <asvg:svgBlip xmlns:asvg="http://schemas.microsoft.com/office/drawing/2016/SVG/main" r:embed="rId10"/>
                  </a:ext>
                </a:extLst>
              </a:blip>
              <a:stretch>
                <a:fillRect r="-99404" b="-289543"/>
              </a:stretch>
            </a:blipFill>
          </p:spPr>
          <p:txBody>
            <a:bodyPr/>
            <a:lstStyle/>
            <a:p>
              <a:endParaRPr lang="en-US"/>
            </a:p>
          </p:txBody>
        </p:sp>
      </p:grpSp>
    </p:spTree>
    <p:extLst>
      <p:ext uri="{BB962C8B-B14F-4D97-AF65-F5344CB8AC3E}">
        <p14:creationId xmlns:p14="http://schemas.microsoft.com/office/powerpoint/2010/main" val="4273121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2A3670-D350-7124-B953-8D27A00DF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2267358"/>
            <a:ext cx="12649200" cy="7905342"/>
          </a:xfrm>
          <a:prstGeom prst="rect">
            <a:avLst/>
          </a:prstGeom>
        </p:spPr>
      </p:pic>
      <p:sp>
        <p:nvSpPr>
          <p:cNvPr id="4" name="Freeform 7">
            <a:extLst>
              <a:ext uri="{FF2B5EF4-FFF2-40B4-BE49-F238E27FC236}">
                <a16:creationId xmlns:a16="http://schemas.microsoft.com/office/drawing/2014/main" id="{AF8ADBC0-2789-D74B-71A1-8459BDC68A65}"/>
              </a:ext>
            </a:extLst>
          </p:cNvPr>
          <p:cNvSpPr/>
          <p:nvPr/>
        </p:nvSpPr>
        <p:spPr>
          <a:xfrm>
            <a:off x="0" y="3471013"/>
            <a:ext cx="2209800" cy="2739287"/>
          </a:xfrm>
          <a:custGeom>
            <a:avLst/>
            <a:gdLst/>
            <a:ahLst/>
            <a:cxnLst/>
            <a:rect l="l" t="t" r="r" b="b"/>
            <a:pathLst>
              <a:path w="2542810" h="3501287">
                <a:moveTo>
                  <a:pt x="0" y="0"/>
                </a:moveTo>
                <a:lnTo>
                  <a:pt x="2542810" y="0"/>
                </a:lnTo>
                <a:lnTo>
                  <a:pt x="2542810" y="3501288"/>
                </a:lnTo>
                <a:lnTo>
                  <a:pt x="0" y="35012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C485919A-A15B-E065-52F8-4FF95EBA929F}"/>
              </a:ext>
            </a:extLst>
          </p:cNvPr>
          <p:cNvSpPr/>
          <p:nvPr/>
        </p:nvSpPr>
        <p:spPr>
          <a:xfrm rot="5400000" flipV="1">
            <a:off x="13813125" y="-1433745"/>
            <a:ext cx="3041130" cy="5908621"/>
          </a:xfrm>
          <a:custGeom>
            <a:avLst/>
            <a:gdLst/>
            <a:ahLst/>
            <a:cxnLst/>
            <a:rect l="l" t="t" r="r" b="b"/>
            <a:pathLst>
              <a:path w="3368992" h="4114800">
                <a:moveTo>
                  <a:pt x="0" y="0"/>
                </a:moveTo>
                <a:lnTo>
                  <a:pt x="3368992" y="0"/>
                </a:lnTo>
                <a:lnTo>
                  <a:pt x="336899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2FA56BE2-7C85-D013-F4DD-A75372966F55}"/>
              </a:ext>
            </a:extLst>
          </p:cNvPr>
          <p:cNvSpPr/>
          <p:nvPr/>
        </p:nvSpPr>
        <p:spPr>
          <a:xfrm>
            <a:off x="1393028" y="952500"/>
            <a:ext cx="1807372" cy="1671820"/>
          </a:xfrm>
          <a:custGeom>
            <a:avLst/>
            <a:gdLst/>
            <a:ahLst/>
            <a:cxnLst/>
            <a:rect l="l" t="t" r="r" b="b"/>
            <a:pathLst>
              <a:path w="1807372" h="1671820">
                <a:moveTo>
                  <a:pt x="0" y="0"/>
                </a:moveTo>
                <a:lnTo>
                  <a:pt x="1807373" y="0"/>
                </a:lnTo>
                <a:lnTo>
                  <a:pt x="1807373" y="1671820"/>
                </a:lnTo>
                <a:lnTo>
                  <a:pt x="0" y="16718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27DE28BB-0309-52FB-321E-7BB58348B7E2}"/>
              </a:ext>
            </a:extLst>
          </p:cNvPr>
          <p:cNvSpPr txBox="1"/>
          <p:nvPr/>
        </p:nvSpPr>
        <p:spPr>
          <a:xfrm>
            <a:off x="3200400" y="516404"/>
            <a:ext cx="11887200" cy="1946687"/>
          </a:xfrm>
          <a:prstGeom prst="rect">
            <a:avLst/>
          </a:prstGeom>
          <a:noFill/>
        </p:spPr>
        <p:txBody>
          <a:bodyPr wrap="square">
            <a:spAutoFit/>
          </a:bodyPr>
          <a:lstStyle/>
          <a:p>
            <a:pPr algn="ctr">
              <a:spcAft>
                <a:spcPts val="1500"/>
              </a:spcAft>
            </a:pPr>
            <a:r>
              <a:rPr lang="en-US" sz="3600" b="1" i="0" dirty="0">
                <a:solidFill>
                  <a:srgbClr val="C00000"/>
                </a:solidFill>
                <a:effectLst/>
                <a:latin typeface="Canva Sans" panose="020B0604020202020204" charset="0"/>
              </a:rPr>
              <a:t>Pink Salt Crockery Products</a:t>
            </a:r>
          </a:p>
          <a:p>
            <a:pPr>
              <a:spcAft>
                <a:spcPts val="1500"/>
              </a:spcAft>
            </a:pPr>
            <a:r>
              <a:rPr lang="en-US" sz="2400" dirty="0"/>
              <a:t>Our handcrafted pink salt crockery combines elegant presentation with natural functionality, perfect for cooking, serving, or kitchen decor. We offer a wide range including shot glasses, bowls, plates, and mortar &amp; pestles for wholesale supply.</a:t>
            </a:r>
            <a:endParaRPr lang="en-US" sz="2400" b="1" i="0" dirty="0">
              <a:solidFill>
                <a:srgbClr val="C00000"/>
              </a:solidFill>
              <a:effectLst/>
              <a:latin typeface="Canva Sans" panose="020B0604020202020204" charset="0"/>
            </a:endParaRPr>
          </a:p>
        </p:txBody>
      </p:sp>
      <p:grpSp>
        <p:nvGrpSpPr>
          <p:cNvPr id="9" name="Group 8">
            <a:extLst>
              <a:ext uri="{FF2B5EF4-FFF2-40B4-BE49-F238E27FC236}">
                <a16:creationId xmlns:a16="http://schemas.microsoft.com/office/drawing/2014/main" id="{E9F7A00D-B8C1-957D-BA77-DF14CB68C503}"/>
              </a:ext>
            </a:extLst>
          </p:cNvPr>
          <p:cNvGrpSpPr/>
          <p:nvPr/>
        </p:nvGrpSpPr>
        <p:grpSpPr>
          <a:xfrm>
            <a:off x="14935200" y="9410700"/>
            <a:ext cx="3202765" cy="811656"/>
            <a:chOff x="0" y="0"/>
            <a:chExt cx="4270353" cy="1082208"/>
          </a:xfrm>
        </p:grpSpPr>
        <p:grpSp>
          <p:nvGrpSpPr>
            <p:cNvPr id="10" name="Group 9">
              <a:extLst>
                <a:ext uri="{FF2B5EF4-FFF2-40B4-BE49-F238E27FC236}">
                  <a16:creationId xmlns:a16="http://schemas.microsoft.com/office/drawing/2014/main" id="{93D66721-11BD-788E-C092-285B6ABEC826}"/>
                </a:ext>
              </a:extLst>
            </p:cNvPr>
            <p:cNvGrpSpPr/>
            <p:nvPr/>
          </p:nvGrpSpPr>
          <p:grpSpPr>
            <a:xfrm>
              <a:off x="0" y="0"/>
              <a:ext cx="4270353" cy="1082208"/>
              <a:chOff x="0" y="0"/>
              <a:chExt cx="1350330" cy="342205"/>
            </a:xfrm>
          </p:grpSpPr>
          <p:sp>
            <p:nvSpPr>
              <p:cNvPr id="13" name="Freeform 13">
                <a:extLst>
                  <a:ext uri="{FF2B5EF4-FFF2-40B4-BE49-F238E27FC236}">
                    <a16:creationId xmlns:a16="http://schemas.microsoft.com/office/drawing/2014/main" id="{1F9A8656-1DF1-EB85-BCDF-028E4995432D}"/>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4" name="TextBox 13">
                <a:extLst>
                  <a:ext uri="{FF2B5EF4-FFF2-40B4-BE49-F238E27FC236}">
                    <a16:creationId xmlns:a16="http://schemas.microsoft.com/office/drawing/2014/main" id="{D7447312-989A-EF58-DC1F-CB0C4708746A}"/>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11" name="TextBox 15">
              <a:extLst>
                <a:ext uri="{FF2B5EF4-FFF2-40B4-BE49-F238E27FC236}">
                  <a16:creationId xmlns:a16="http://schemas.microsoft.com/office/drawing/2014/main" id="{B07C6E3F-26E1-D7F7-A672-B4C611635396}"/>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12" name="Freeform 16">
              <a:extLst>
                <a:ext uri="{FF2B5EF4-FFF2-40B4-BE49-F238E27FC236}">
                  <a16:creationId xmlns:a16="http://schemas.microsoft.com/office/drawing/2014/main" id="{C62D6814-D6F7-EEF7-6824-2AAB3647E975}"/>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9">
                <a:extLst>
                  <a:ext uri="{96DAC541-7B7A-43D3-8B79-37D633B846F1}">
                    <asvg:svgBlip xmlns:asvg="http://schemas.microsoft.com/office/drawing/2016/SVG/main" r:embed="rId10"/>
                  </a:ext>
                </a:extLst>
              </a:blip>
              <a:stretch>
                <a:fillRect r="-99404" b="-289543"/>
              </a:stretch>
            </a:blipFill>
          </p:spPr>
          <p:txBody>
            <a:bodyPr/>
            <a:lstStyle/>
            <a:p>
              <a:endParaRPr lang="en-US"/>
            </a:p>
          </p:txBody>
        </p:sp>
      </p:grpSp>
    </p:spTree>
    <p:extLst>
      <p:ext uri="{BB962C8B-B14F-4D97-AF65-F5344CB8AC3E}">
        <p14:creationId xmlns:p14="http://schemas.microsoft.com/office/powerpoint/2010/main" val="441568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638A2-5604-AB05-03D1-EA03FCB991C2}"/>
            </a:ext>
          </a:extLst>
        </p:cNvPr>
        <p:cNvGrpSpPr/>
        <p:nvPr/>
      </p:nvGrpSpPr>
      <p:grpSpPr>
        <a:xfrm>
          <a:off x="0" y="0"/>
          <a:ext cx="0" cy="0"/>
          <a:chOff x="0" y="0"/>
          <a:chExt cx="0" cy="0"/>
        </a:xfrm>
      </p:grpSpPr>
      <p:sp>
        <p:nvSpPr>
          <p:cNvPr id="4" name="Freeform 7">
            <a:extLst>
              <a:ext uri="{FF2B5EF4-FFF2-40B4-BE49-F238E27FC236}">
                <a16:creationId xmlns:a16="http://schemas.microsoft.com/office/drawing/2014/main" id="{47B8FF68-3A5E-8C3F-2145-F22548729402}"/>
              </a:ext>
            </a:extLst>
          </p:cNvPr>
          <p:cNvSpPr/>
          <p:nvPr/>
        </p:nvSpPr>
        <p:spPr>
          <a:xfrm>
            <a:off x="0" y="3471013"/>
            <a:ext cx="2209800" cy="2739287"/>
          </a:xfrm>
          <a:custGeom>
            <a:avLst/>
            <a:gdLst/>
            <a:ahLst/>
            <a:cxnLst/>
            <a:rect l="l" t="t" r="r" b="b"/>
            <a:pathLst>
              <a:path w="2542810" h="3501287">
                <a:moveTo>
                  <a:pt x="0" y="0"/>
                </a:moveTo>
                <a:lnTo>
                  <a:pt x="2542810" y="0"/>
                </a:lnTo>
                <a:lnTo>
                  <a:pt x="2542810" y="3501288"/>
                </a:lnTo>
                <a:lnTo>
                  <a:pt x="0" y="35012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F89E798-C8BB-0710-C2DA-BDA301FE9B6F}"/>
              </a:ext>
            </a:extLst>
          </p:cNvPr>
          <p:cNvSpPr/>
          <p:nvPr/>
        </p:nvSpPr>
        <p:spPr>
          <a:xfrm rot="5400000" flipV="1">
            <a:off x="13813125" y="-1433745"/>
            <a:ext cx="3041130" cy="5908621"/>
          </a:xfrm>
          <a:custGeom>
            <a:avLst/>
            <a:gdLst/>
            <a:ahLst/>
            <a:cxnLst/>
            <a:rect l="l" t="t" r="r" b="b"/>
            <a:pathLst>
              <a:path w="3368992" h="4114800">
                <a:moveTo>
                  <a:pt x="0" y="0"/>
                </a:moveTo>
                <a:lnTo>
                  <a:pt x="3368992" y="0"/>
                </a:lnTo>
                <a:lnTo>
                  <a:pt x="336899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2893CCCC-A286-F3C5-4136-B84332EB5B74}"/>
              </a:ext>
            </a:extLst>
          </p:cNvPr>
          <p:cNvSpPr/>
          <p:nvPr/>
        </p:nvSpPr>
        <p:spPr>
          <a:xfrm>
            <a:off x="1306114" y="760562"/>
            <a:ext cx="1807372" cy="1671820"/>
          </a:xfrm>
          <a:custGeom>
            <a:avLst/>
            <a:gdLst/>
            <a:ahLst/>
            <a:cxnLst/>
            <a:rect l="l" t="t" r="r" b="b"/>
            <a:pathLst>
              <a:path w="1807372" h="1671820">
                <a:moveTo>
                  <a:pt x="0" y="0"/>
                </a:moveTo>
                <a:lnTo>
                  <a:pt x="1807373" y="0"/>
                </a:lnTo>
                <a:lnTo>
                  <a:pt x="1807373" y="1671820"/>
                </a:lnTo>
                <a:lnTo>
                  <a:pt x="0" y="16718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2BF208EA-1EFB-DE86-0DBC-2010BFCDA7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814" y="2410004"/>
            <a:ext cx="13791386" cy="7762696"/>
          </a:xfrm>
          <a:prstGeom prst="rect">
            <a:avLst/>
          </a:prstGeom>
        </p:spPr>
      </p:pic>
      <p:sp>
        <p:nvSpPr>
          <p:cNvPr id="10" name="TextBox 9">
            <a:extLst>
              <a:ext uri="{FF2B5EF4-FFF2-40B4-BE49-F238E27FC236}">
                <a16:creationId xmlns:a16="http://schemas.microsoft.com/office/drawing/2014/main" id="{316667A9-73F2-B23C-E8AF-28E53AC7F942}"/>
              </a:ext>
            </a:extLst>
          </p:cNvPr>
          <p:cNvSpPr txBox="1"/>
          <p:nvPr/>
        </p:nvSpPr>
        <p:spPr>
          <a:xfrm>
            <a:off x="3352800" y="798374"/>
            <a:ext cx="11582400" cy="1754326"/>
          </a:xfrm>
          <a:prstGeom prst="rect">
            <a:avLst/>
          </a:prstGeom>
          <a:noFill/>
        </p:spPr>
        <p:txBody>
          <a:bodyPr wrap="square">
            <a:spAutoFit/>
          </a:bodyPr>
          <a:lstStyle/>
          <a:p>
            <a:r>
              <a:rPr lang="en-US" sz="3600" b="1" i="0" dirty="0">
                <a:solidFill>
                  <a:srgbClr val="C00000"/>
                </a:solidFill>
                <a:effectLst/>
                <a:latin typeface="Canva Sans" panose="020B0604020202020204" charset="0"/>
              </a:rPr>
              <a:t>Pink Salt Bath Products</a:t>
            </a:r>
            <a:endParaRPr lang="en-US" sz="3600" b="1" dirty="0">
              <a:solidFill>
                <a:srgbClr val="C00000"/>
              </a:solidFill>
              <a:latin typeface="Canva Sans" panose="020B0604020202020204" charset="0"/>
            </a:endParaRPr>
          </a:p>
          <a:p>
            <a:r>
              <a:rPr lang="en-US" sz="2400" dirty="0">
                <a:latin typeface="Canva Sans" panose="020B0604020202020204" charset="0"/>
              </a:rPr>
              <a:t>Our premium pink bath salt is rich in natural minerals, offering therapeutic benefits like soothing sore muscles, improving circulation, and promoting healthier skin. Ideal for bulk supply to wellness and personal care brands.</a:t>
            </a:r>
            <a:endParaRPr lang="en-PK" sz="2400" dirty="0">
              <a:latin typeface="Canva Sans" panose="020B0604020202020204" charset="0"/>
            </a:endParaRPr>
          </a:p>
        </p:txBody>
      </p:sp>
    </p:spTree>
    <p:extLst>
      <p:ext uri="{BB962C8B-B14F-4D97-AF65-F5344CB8AC3E}">
        <p14:creationId xmlns:p14="http://schemas.microsoft.com/office/powerpoint/2010/main" val="1531364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a:extLst>
              <a:ext uri="{FF2B5EF4-FFF2-40B4-BE49-F238E27FC236}">
                <a16:creationId xmlns:a16="http://schemas.microsoft.com/office/drawing/2014/main" id="{1F1A9019-2244-A8F6-B7E1-4865C8B2F956}"/>
              </a:ext>
            </a:extLst>
          </p:cNvPr>
          <p:cNvPicPr>
            <a:picLocks noChangeAspect="1"/>
          </p:cNvPicPr>
          <p:nvPr/>
        </p:nvPicPr>
        <p:blipFill>
          <a:blip r:embed="rId2"/>
          <a:srcRect b="19"/>
          <a:stretch/>
        </p:blipFill>
        <p:spPr>
          <a:xfrm>
            <a:off x="20" y="1923"/>
            <a:ext cx="18287980" cy="10285077"/>
          </a:xfrm>
          <a:prstGeom prst="rect">
            <a:avLst/>
          </a:prstGeom>
        </p:spPr>
      </p:pic>
      <p:grpSp>
        <p:nvGrpSpPr>
          <p:cNvPr id="2" name="Group 1">
            <a:extLst>
              <a:ext uri="{FF2B5EF4-FFF2-40B4-BE49-F238E27FC236}">
                <a16:creationId xmlns:a16="http://schemas.microsoft.com/office/drawing/2014/main" id="{51AC76E5-6644-84C2-D9F6-1250DBB480F1}"/>
              </a:ext>
            </a:extLst>
          </p:cNvPr>
          <p:cNvGrpSpPr/>
          <p:nvPr/>
        </p:nvGrpSpPr>
        <p:grpSpPr>
          <a:xfrm>
            <a:off x="14935200" y="190500"/>
            <a:ext cx="3202765" cy="811656"/>
            <a:chOff x="0" y="0"/>
            <a:chExt cx="4270353" cy="1082208"/>
          </a:xfrm>
        </p:grpSpPr>
        <p:grpSp>
          <p:nvGrpSpPr>
            <p:cNvPr id="3" name="Group 2">
              <a:extLst>
                <a:ext uri="{FF2B5EF4-FFF2-40B4-BE49-F238E27FC236}">
                  <a16:creationId xmlns:a16="http://schemas.microsoft.com/office/drawing/2014/main" id="{840CC8C9-7010-281E-1B99-62C31306D4B9}"/>
                </a:ext>
              </a:extLst>
            </p:cNvPr>
            <p:cNvGrpSpPr/>
            <p:nvPr/>
          </p:nvGrpSpPr>
          <p:grpSpPr>
            <a:xfrm>
              <a:off x="0" y="0"/>
              <a:ext cx="4270353" cy="1082208"/>
              <a:chOff x="0" y="0"/>
              <a:chExt cx="1350330" cy="342205"/>
            </a:xfrm>
          </p:grpSpPr>
          <p:sp>
            <p:nvSpPr>
              <p:cNvPr id="6" name="Freeform 13">
                <a:extLst>
                  <a:ext uri="{FF2B5EF4-FFF2-40B4-BE49-F238E27FC236}">
                    <a16:creationId xmlns:a16="http://schemas.microsoft.com/office/drawing/2014/main" id="{44E70D02-B5B1-B047-CDB1-1121D763E385}"/>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7" name="TextBox 14">
                <a:extLst>
                  <a:ext uri="{FF2B5EF4-FFF2-40B4-BE49-F238E27FC236}">
                    <a16:creationId xmlns:a16="http://schemas.microsoft.com/office/drawing/2014/main" id="{E173175D-FD34-1A91-1F39-53973F1C80A7}"/>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4" name="TextBox 15">
              <a:extLst>
                <a:ext uri="{FF2B5EF4-FFF2-40B4-BE49-F238E27FC236}">
                  <a16:creationId xmlns:a16="http://schemas.microsoft.com/office/drawing/2014/main" id="{626D1632-311B-7D1A-BB80-4AA2561AAD3D}"/>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5" name="Freeform 16">
              <a:extLst>
                <a:ext uri="{FF2B5EF4-FFF2-40B4-BE49-F238E27FC236}">
                  <a16:creationId xmlns:a16="http://schemas.microsoft.com/office/drawing/2014/main" id="{344EA50F-3544-ADFC-1B18-6DFDC305DED6}"/>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3">
                <a:extLst>
                  <a:ext uri="{96DAC541-7B7A-43D3-8B79-37D633B846F1}">
                    <asvg:svgBlip xmlns:asvg="http://schemas.microsoft.com/office/drawing/2016/SVG/main" r:embed="rId4"/>
                  </a:ext>
                </a:extLst>
              </a:blip>
              <a:stretch>
                <a:fillRect r="-99404" b="-289543"/>
              </a:stretch>
            </a:blipFill>
          </p:spPr>
          <p:txBody>
            <a:bodyPr/>
            <a:lstStyle/>
            <a:p>
              <a:endParaRPr lang="en-US"/>
            </a:p>
          </p:txBody>
        </p:sp>
      </p:grpSp>
    </p:spTree>
    <p:extLst>
      <p:ext uri="{BB962C8B-B14F-4D97-AF65-F5344CB8AC3E}">
        <p14:creationId xmlns:p14="http://schemas.microsoft.com/office/powerpoint/2010/main" val="2618219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4BFB0A4-67CF-45F9-A4D9-8D1232D321BA}"/>
              </a:ext>
            </a:extLst>
          </p:cNvPr>
          <p:cNvPicPr>
            <a:picLocks noChangeAspect="1"/>
          </p:cNvPicPr>
          <p:nvPr/>
        </p:nvPicPr>
        <p:blipFill>
          <a:blip r:embed="rId2"/>
          <a:srcRect b="19"/>
          <a:stretch/>
        </p:blipFill>
        <p:spPr>
          <a:xfrm>
            <a:off x="20" y="1923"/>
            <a:ext cx="18287980" cy="10285077"/>
          </a:xfrm>
          <a:prstGeom prst="rect">
            <a:avLst/>
          </a:prstGeom>
        </p:spPr>
      </p:pic>
      <p:grpSp>
        <p:nvGrpSpPr>
          <p:cNvPr id="2" name="Group 1">
            <a:extLst>
              <a:ext uri="{FF2B5EF4-FFF2-40B4-BE49-F238E27FC236}">
                <a16:creationId xmlns:a16="http://schemas.microsoft.com/office/drawing/2014/main" id="{7A116D4F-6708-E648-4A80-32E24CEC53E7}"/>
              </a:ext>
            </a:extLst>
          </p:cNvPr>
          <p:cNvGrpSpPr/>
          <p:nvPr/>
        </p:nvGrpSpPr>
        <p:grpSpPr>
          <a:xfrm>
            <a:off x="14935200" y="190500"/>
            <a:ext cx="3202765" cy="811656"/>
            <a:chOff x="0" y="0"/>
            <a:chExt cx="4270353" cy="1082208"/>
          </a:xfrm>
        </p:grpSpPr>
        <p:grpSp>
          <p:nvGrpSpPr>
            <p:cNvPr id="3" name="Group 2">
              <a:extLst>
                <a:ext uri="{FF2B5EF4-FFF2-40B4-BE49-F238E27FC236}">
                  <a16:creationId xmlns:a16="http://schemas.microsoft.com/office/drawing/2014/main" id="{8E601631-4AFE-A1DA-3B25-880AD7586F66}"/>
                </a:ext>
              </a:extLst>
            </p:cNvPr>
            <p:cNvGrpSpPr/>
            <p:nvPr/>
          </p:nvGrpSpPr>
          <p:grpSpPr>
            <a:xfrm>
              <a:off x="0" y="0"/>
              <a:ext cx="4270353" cy="1082208"/>
              <a:chOff x="0" y="0"/>
              <a:chExt cx="1350330" cy="342205"/>
            </a:xfrm>
          </p:grpSpPr>
          <p:sp>
            <p:nvSpPr>
              <p:cNvPr id="7" name="Freeform 13">
                <a:extLst>
                  <a:ext uri="{FF2B5EF4-FFF2-40B4-BE49-F238E27FC236}">
                    <a16:creationId xmlns:a16="http://schemas.microsoft.com/office/drawing/2014/main" id="{4FF96214-DD2A-6D99-492F-E29EBD66FE2E}"/>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8" name="TextBox 14">
                <a:extLst>
                  <a:ext uri="{FF2B5EF4-FFF2-40B4-BE49-F238E27FC236}">
                    <a16:creationId xmlns:a16="http://schemas.microsoft.com/office/drawing/2014/main" id="{40054FEC-CAC6-A628-57EB-FEBFA47E1CC2}"/>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5" name="TextBox 15">
              <a:extLst>
                <a:ext uri="{FF2B5EF4-FFF2-40B4-BE49-F238E27FC236}">
                  <a16:creationId xmlns:a16="http://schemas.microsoft.com/office/drawing/2014/main" id="{00A05318-2EDD-A620-FACD-81C89E1656BA}"/>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6" name="Freeform 16">
              <a:extLst>
                <a:ext uri="{FF2B5EF4-FFF2-40B4-BE49-F238E27FC236}">
                  <a16:creationId xmlns:a16="http://schemas.microsoft.com/office/drawing/2014/main" id="{1FA35503-3B03-ECFE-4C47-BBA120A5B592}"/>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3">
                <a:extLst>
                  <a:ext uri="{96DAC541-7B7A-43D3-8B79-37D633B846F1}">
                    <asvg:svgBlip xmlns:asvg="http://schemas.microsoft.com/office/drawing/2016/SVG/main" r:embed="rId4"/>
                  </a:ext>
                </a:extLst>
              </a:blip>
              <a:stretch>
                <a:fillRect r="-99404" b="-289543"/>
              </a:stretch>
            </a:blipFill>
          </p:spPr>
          <p:txBody>
            <a:bodyPr/>
            <a:lstStyle/>
            <a:p>
              <a:endParaRPr lang="en-US"/>
            </a:p>
          </p:txBody>
        </p:sp>
      </p:grpSp>
    </p:spTree>
    <p:extLst>
      <p:ext uri="{BB962C8B-B14F-4D97-AF65-F5344CB8AC3E}">
        <p14:creationId xmlns:p14="http://schemas.microsoft.com/office/powerpoint/2010/main" val="1088157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table with different types of salt&#10;&#10;AI-generated content may be incorrect.">
            <a:extLst>
              <a:ext uri="{FF2B5EF4-FFF2-40B4-BE49-F238E27FC236}">
                <a16:creationId xmlns:a16="http://schemas.microsoft.com/office/drawing/2014/main" id="{495FB6D9-7E0F-883A-09A2-27E06D6FD983}"/>
              </a:ext>
            </a:extLst>
          </p:cNvPr>
          <p:cNvPicPr>
            <a:picLocks noChangeAspect="1"/>
          </p:cNvPicPr>
          <p:nvPr/>
        </p:nvPicPr>
        <p:blipFill>
          <a:blip r:embed="rId2"/>
          <a:srcRect b="19"/>
          <a:stretch/>
        </p:blipFill>
        <p:spPr>
          <a:xfrm>
            <a:off x="20" y="1923"/>
            <a:ext cx="18287980" cy="10285077"/>
          </a:xfrm>
          <a:prstGeom prst="rect">
            <a:avLst/>
          </a:prstGeom>
        </p:spPr>
      </p:pic>
      <p:grpSp>
        <p:nvGrpSpPr>
          <p:cNvPr id="2" name="Group 1">
            <a:extLst>
              <a:ext uri="{FF2B5EF4-FFF2-40B4-BE49-F238E27FC236}">
                <a16:creationId xmlns:a16="http://schemas.microsoft.com/office/drawing/2014/main" id="{E1ACFEB5-C87C-F4B3-9474-A995EEAF6B44}"/>
              </a:ext>
            </a:extLst>
          </p:cNvPr>
          <p:cNvGrpSpPr/>
          <p:nvPr/>
        </p:nvGrpSpPr>
        <p:grpSpPr>
          <a:xfrm>
            <a:off x="14935200" y="190500"/>
            <a:ext cx="3202765" cy="811656"/>
            <a:chOff x="0" y="0"/>
            <a:chExt cx="4270353" cy="1082208"/>
          </a:xfrm>
        </p:grpSpPr>
        <p:grpSp>
          <p:nvGrpSpPr>
            <p:cNvPr id="3" name="Group 2">
              <a:extLst>
                <a:ext uri="{FF2B5EF4-FFF2-40B4-BE49-F238E27FC236}">
                  <a16:creationId xmlns:a16="http://schemas.microsoft.com/office/drawing/2014/main" id="{8509BF34-772E-70E4-BF7D-3013B1D39F68}"/>
                </a:ext>
              </a:extLst>
            </p:cNvPr>
            <p:cNvGrpSpPr/>
            <p:nvPr/>
          </p:nvGrpSpPr>
          <p:grpSpPr>
            <a:xfrm>
              <a:off x="0" y="0"/>
              <a:ext cx="4270353" cy="1082208"/>
              <a:chOff x="0" y="0"/>
              <a:chExt cx="1350330" cy="342205"/>
            </a:xfrm>
          </p:grpSpPr>
          <p:sp>
            <p:nvSpPr>
              <p:cNvPr id="7" name="Freeform 13">
                <a:extLst>
                  <a:ext uri="{FF2B5EF4-FFF2-40B4-BE49-F238E27FC236}">
                    <a16:creationId xmlns:a16="http://schemas.microsoft.com/office/drawing/2014/main" id="{1DDBA847-E795-9452-0369-DE22199A7C2D}"/>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8" name="TextBox 14">
                <a:extLst>
                  <a:ext uri="{FF2B5EF4-FFF2-40B4-BE49-F238E27FC236}">
                    <a16:creationId xmlns:a16="http://schemas.microsoft.com/office/drawing/2014/main" id="{1DA4468E-CA24-B2AD-00FA-2D43F2B6F95A}"/>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5" name="TextBox 15">
              <a:extLst>
                <a:ext uri="{FF2B5EF4-FFF2-40B4-BE49-F238E27FC236}">
                  <a16:creationId xmlns:a16="http://schemas.microsoft.com/office/drawing/2014/main" id="{9E976EA5-69F0-51BF-8184-28913B48EAAF}"/>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6" name="Freeform 16">
              <a:extLst>
                <a:ext uri="{FF2B5EF4-FFF2-40B4-BE49-F238E27FC236}">
                  <a16:creationId xmlns:a16="http://schemas.microsoft.com/office/drawing/2014/main" id="{73962E6A-DCA9-3142-E543-915904463573}"/>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3">
                <a:extLst>
                  <a:ext uri="{96DAC541-7B7A-43D3-8B79-37D633B846F1}">
                    <asvg:svgBlip xmlns:asvg="http://schemas.microsoft.com/office/drawing/2016/SVG/main" r:embed="rId4"/>
                  </a:ext>
                </a:extLst>
              </a:blip>
              <a:stretch>
                <a:fillRect r="-99404" b="-289543"/>
              </a:stretch>
            </a:blipFill>
          </p:spPr>
          <p:txBody>
            <a:bodyPr/>
            <a:lstStyle/>
            <a:p>
              <a:endParaRPr lang="en-US"/>
            </a:p>
          </p:txBody>
        </p:sp>
      </p:grpSp>
    </p:spTree>
    <p:extLst>
      <p:ext uri="{BB962C8B-B14F-4D97-AF65-F5344CB8AC3E}">
        <p14:creationId xmlns:p14="http://schemas.microsoft.com/office/powerpoint/2010/main" val="4088496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standing in a cave&#10;&#10;AI-generated content may be incorrect.">
            <a:extLst>
              <a:ext uri="{FF2B5EF4-FFF2-40B4-BE49-F238E27FC236}">
                <a16:creationId xmlns:a16="http://schemas.microsoft.com/office/drawing/2014/main" id="{56DB6AA6-B1E6-73D1-DEC6-B17C1762CA7D}"/>
              </a:ext>
            </a:extLst>
          </p:cNvPr>
          <p:cNvPicPr>
            <a:picLocks noChangeAspect="1"/>
          </p:cNvPicPr>
          <p:nvPr/>
        </p:nvPicPr>
        <p:blipFill>
          <a:blip r:embed="rId2">
            <a:extLst>
              <a:ext uri="{28A0092B-C50C-407E-A947-70E740481C1C}">
                <a14:useLocalDpi xmlns:a14="http://schemas.microsoft.com/office/drawing/2010/main" val="0"/>
              </a:ext>
            </a:extLst>
          </a:blip>
          <a:srcRect l="-216" t="25022" r="216" b="6551"/>
          <a:stretch/>
        </p:blipFill>
        <p:spPr>
          <a:xfrm>
            <a:off x="76200" y="78123"/>
            <a:ext cx="12394085" cy="6360777"/>
          </a:xfrm>
          <a:prstGeom prst="rect">
            <a:avLst/>
          </a:prstGeom>
        </p:spPr>
      </p:pic>
      <p:pic>
        <p:nvPicPr>
          <p:cNvPr id="5" name="Picture 4" descr="Two men standing in a cave&#10;&#10;AI-generated content may be incorrect.">
            <a:extLst>
              <a:ext uri="{FF2B5EF4-FFF2-40B4-BE49-F238E27FC236}">
                <a16:creationId xmlns:a16="http://schemas.microsoft.com/office/drawing/2014/main" id="{E273A1C5-0B2D-B099-1056-6BD23FF1F0D6}"/>
              </a:ext>
            </a:extLst>
          </p:cNvPr>
          <p:cNvPicPr>
            <a:picLocks noChangeAspect="1"/>
          </p:cNvPicPr>
          <p:nvPr/>
        </p:nvPicPr>
        <p:blipFill>
          <a:blip r:embed="rId3" cstate="print">
            <a:extLst>
              <a:ext uri="{28A0092B-C50C-407E-A947-70E740481C1C}">
                <a14:useLocalDpi xmlns:a14="http://schemas.microsoft.com/office/drawing/2010/main" val="0"/>
              </a:ext>
            </a:extLst>
          </a:blip>
          <a:srcRect l="19034" r="6756" b="1120"/>
          <a:stretch/>
        </p:blipFill>
        <p:spPr>
          <a:xfrm>
            <a:off x="12529731" y="78123"/>
            <a:ext cx="5682069" cy="10094577"/>
          </a:xfrm>
          <a:prstGeom prst="rect">
            <a:avLst/>
          </a:prstGeom>
        </p:spPr>
      </p:pic>
      <p:pic>
        <p:nvPicPr>
          <p:cNvPr id="7" name="Picture 6" descr="A person standing in front of a brick building&#10;&#10;AI-generated content may be incorrect.">
            <a:extLst>
              <a:ext uri="{FF2B5EF4-FFF2-40B4-BE49-F238E27FC236}">
                <a16:creationId xmlns:a16="http://schemas.microsoft.com/office/drawing/2014/main" id="{32ED5475-D0D1-DC52-7CE0-08C4DE2D258F}"/>
              </a:ext>
            </a:extLst>
          </p:cNvPr>
          <p:cNvPicPr>
            <a:picLocks noChangeAspect="1"/>
          </p:cNvPicPr>
          <p:nvPr/>
        </p:nvPicPr>
        <p:blipFill>
          <a:blip r:embed="rId4" cstate="print">
            <a:extLst>
              <a:ext uri="{28A0092B-C50C-407E-A947-70E740481C1C}">
                <a14:useLocalDpi xmlns:a14="http://schemas.microsoft.com/office/drawing/2010/main" val="0"/>
              </a:ext>
            </a:extLst>
          </a:blip>
          <a:srcRect t="18824" b="43424"/>
          <a:stretch/>
        </p:blipFill>
        <p:spPr>
          <a:xfrm>
            <a:off x="76199" y="6517022"/>
            <a:ext cx="12379617" cy="3655677"/>
          </a:xfrm>
          <a:prstGeom prst="rect">
            <a:avLst/>
          </a:prstGeom>
        </p:spPr>
      </p:pic>
      <p:sp>
        <p:nvSpPr>
          <p:cNvPr id="9" name="TextBox 5">
            <a:extLst>
              <a:ext uri="{FF2B5EF4-FFF2-40B4-BE49-F238E27FC236}">
                <a16:creationId xmlns:a16="http://schemas.microsoft.com/office/drawing/2014/main" id="{B02DF9F3-9EDC-A908-C65C-394BD588AFB6}"/>
              </a:ext>
            </a:extLst>
          </p:cNvPr>
          <p:cNvSpPr txBox="1"/>
          <p:nvPr/>
        </p:nvSpPr>
        <p:spPr>
          <a:xfrm>
            <a:off x="228600" y="-36178"/>
            <a:ext cx="15329779" cy="1112356"/>
          </a:xfrm>
          <a:prstGeom prst="rect">
            <a:avLst/>
          </a:prstGeom>
        </p:spPr>
        <p:txBody>
          <a:bodyPr lIns="0" tIns="0" rIns="0" bIns="0" rtlCol="0" anchor="t">
            <a:spAutoFit/>
          </a:bodyPr>
          <a:lstStyle/>
          <a:p>
            <a:pPr algn="l">
              <a:lnSpc>
                <a:spcPts val="9531"/>
              </a:lnSpc>
            </a:pPr>
            <a:r>
              <a:rPr lang="en-US" sz="6000" b="1" dirty="0">
                <a:solidFill>
                  <a:schemeClr val="bg1"/>
                </a:solidFill>
                <a:latin typeface="Canva Sans"/>
                <a:ea typeface="Canva Sans"/>
                <a:cs typeface="Canva Sans"/>
                <a:sym typeface="Canva Sans"/>
              </a:rPr>
              <a:t>OUR TEAM VISIT @ SALT MINES</a:t>
            </a:r>
          </a:p>
        </p:txBody>
      </p:sp>
      <p:grpSp>
        <p:nvGrpSpPr>
          <p:cNvPr id="13" name="Group 12">
            <a:extLst>
              <a:ext uri="{FF2B5EF4-FFF2-40B4-BE49-F238E27FC236}">
                <a16:creationId xmlns:a16="http://schemas.microsoft.com/office/drawing/2014/main" id="{CEECFD9C-6F28-1E6D-FD81-20300A7BCD2C}"/>
              </a:ext>
            </a:extLst>
          </p:cNvPr>
          <p:cNvGrpSpPr/>
          <p:nvPr/>
        </p:nvGrpSpPr>
        <p:grpSpPr>
          <a:xfrm>
            <a:off x="14935200" y="190500"/>
            <a:ext cx="3202765" cy="811656"/>
            <a:chOff x="0" y="0"/>
            <a:chExt cx="4270353" cy="1082208"/>
          </a:xfrm>
        </p:grpSpPr>
        <p:grpSp>
          <p:nvGrpSpPr>
            <p:cNvPr id="14" name="Group 13">
              <a:extLst>
                <a:ext uri="{FF2B5EF4-FFF2-40B4-BE49-F238E27FC236}">
                  <a16:creationId xmlns:a16="http://schemas.microsoft.com/office/drawing/2014/main" id="{DD47D655-6264-3DA7-3918-3B2BAC548256}"/>
                </a:ext>
              </a:extLst>
            </p:cNvPr>
            <p:cNvGrpSpPr/>
            <p:nvPr/>
          </p:nvGrpSpPr>
          <p:grpSpPr>
            <a:xfrm>
              <a:off x="0" y="0"/>
              <a:ext cx="4270353" cy="1082208"/>
              <a:chOff x="0" y="0"/>
              <a:chExt cx="1350330" cy="342205"/>
            </a:xfrm>
          </p:grpSpPr>
          <p:sp>
            <p:nvSpPr>
              <p:cNvPr id="17" name="Freeform 13">
                <a:extLst>
                  <a:ext uri="{FF2B5EF4-FFF2-40B4-BE49-F238E27FC236}">
                    <a16:creationId xmlns:a16="http://schemas.microsoft.com/office/drawing/2014/main" id="{F061BF3B-0878-77C1-F2CD-5DE8B2DA0FD6}"/>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8" name="TextBox 14">
                <a:extLst>
                  <a:ext uri="{FF2B5EF4-FFF2-40B4-BE49-F238E27FC236}">
                    <a16:creationId xmlns:a16="http://schemas.microsoft.com/office/drawing/2014/main" id="{393616EF-5278-9DA2-AA9F-7C962A602B8C}"/>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15" name="TextBox 15">
              <a:extLst>
                <a:ext uri="{FF2B5EF4-FFF2-40B4-BE49-F238E27FC236}">
                  <a16:creationId xmlns:a16="http://schemas.microsoft.com/office/drawing/2014/main" id="{5DE230E3-5F95-F73E-374D-F41BEC930821}"/>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16" name="Freeform 16">
              <a:extLst>
                <a:ext uri="{FF2B5EF4-FFF2-40B4-BE49-F238E27FC236}">
                  <a16:creationId xmlns:a16="http://schemas.microsoft.com/office/drawing/2014/main" id="{EAED0431-B134-AA4E-2CCD-AA28CE6227E8}"/>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5">
                <a:extLst>
                  <a:ext uri="{96DAC541-7B7A-43D3-8B79-37D633B846F1}">
                    <asvg:svgBlip xmlns:asvg="http://schemas.microsoft.com/office/drawing/2016/SVG/main" r:embed="rId6"/>
                  </a:ext>
                </a:extLst>
              </a:blip>
              <a:stretch>
                <a:fillRect r="-99404" b="-289543"/>
              </a:stretch>
            </a:blipFill>
          </p:spPr>
          <p:txBody>
            <a:bodyPr/>
            <a:lstStyle/>
            <a:p>
              <a:endParaRPr lang="en-US"/>
            </a:p>
          </p:txBody>
        </p:sp>
      </p:grpSp>
    </p:spTree>
    <p:extLst>
      <p:ext uri="{BB962C8B-B14F-4D97-AF65-F5344CB8AC3E}">
        <p14:creationId xmlns:p14="http://schemas.microsoft.com/office/powerpoint/2010/main" val="1911327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172200"/>
            <a:ext cx="3368992" cy="4114800"/>
          </a:xfrm>
          <a:custGeom>
            <a:avLst/>
            <a:gdLst/>
            <a:ahLst/>
            <a:cxnLst/>
            <a:rect l="l" t="t" r="r" b="b"/>
            <a:pathLst>
              <a:path w="3368992" h="4114800">
                <a:moveTo>
                  <a:pt x="0" y="0"/>
                </a:moveTo>
                <a:lnTo>
                  <a:pt x="3368992" y="0"/>
                </a:lnTo>
                <a:lnTo>
                  <a:pt x="336899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189384" y="1270961"/>
            <a:ext cx="1807372" cy="1671820"/>
          </a:xfrm>
          <a:custGeom>
            <a:avLst/>
            <a:gdLst/>
            <a:ahLst/>
            <a:cxnLst/>
            <a:rect l="l" t="t" r="r" b="b"/>
            <a:pathLst>
              <a:path w="1807372" h="1671820">
                <a:moveTo>
                  <a:pt x="0" y="0"/>
                </a:moveTo>
                <a:lnTo>
                  <a:pt x="1807373" y="0"/>
                </a:lnTo>
                <a:lnTo>
                  <a:pt x="1807373" y="1671820"/>
                </a:lnTo>
                <a:lnTo>
                  <a:pt x="0" y="16718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2189384" y="3381913"/>
            <a:ext cx="14486465" cy="5580574"/>
            <a:chOff x="0" y="0"/>
            <a:chExt cx="19315286" cy="7440765"/>
          </a:xfrm>
        </p:grpSpPr>
        <p:grpSp>
          <p:nvGrpSpPr>
            <p:cNvPr id="5" name="Group 5"/>
            <p:cNvGrpSpPr/>
            <p:nvPr/>
          </p:nvGrpSpPr>
          <p:grpSpPr>
            <a:xfrm>
              <a:off x="0" y="0"/>
              <a:ext cx="19315286" cy="7440765"/>
              <a:chOff x="0" y="0"/>
              <a:chExt cx="3815365" cy="1469781"/>
            </a:xfrm>
          </p:grpSpPr>
          <p:sp>
            <p:nvSpPr>
              <p:cNvPr id="6" name="Freeform 6"/>
              <p:cNvSpPr/>
              <p:nvPr/>
            </p:nvSpPr>
            <p:spPr>
              <a:xfrm>
                <a:off x="0" y="0"/>
                <a:ext cx="3815365" cy="1469781"/>
              </a:xfrm>
              <a:custGeom>
                <a:avLst/>
                <a:gdLst/>
                <a:ahLst/>
                <a:cxnLst/>
                <a:rect l="l" t="t" r="r" b="b"/>
                <a:pathLst>
                  <a:path w="3815365" h="1469781">
                    <a:moveTo>
                      <a:pt x="27256" y="0"/>
                    </a:moveTo>
                    <a:lnTo>
                      <a:pt x="3788109" y="0"/>
                    </a:lnTo>
                    <a:cubicBezTo>
                      <a:pt x="3803162" y="0"/>
                      <a:pt x="3815365" y="12203"/>
                      <a:pt x="3815365" y="27256"/>
                    </a:cubicBezTo>
                    <a:lnTo>
                      <a:pt x="3815365" y="1442525"/>
                    </a:lnTo>
                    <a:cubicBezTo>
                      <a:pt x="3815365" y="1457578"/>
                      <a:pt x="3803162" y="1469781"/>
                      <a:pt x="3788109" y="1469781"/>
                    </a:cubicBezTo>
                    <a:lnTo>
                      <a:pt x="27256" y="1469781"/>
                    </a:lnTo>
                    <a:cubicBezTo>
                      <a:pt x="12203" y="1469781"/>
                      <a:pt x="0" y="1457578"/>
                      <a:pt x="0" y="1442525"/>
                    </a:cubicBezTo>
                    <a:lnTo>
                      <a:pt x="0" y="27256"/>
                    </a:lnTo>
                    <a:cubicBezTo>
                      <a:pt x="0" y="12203"/>
                      <a:pt x="12203" y="0"/>
                      <a:pt x="27256" y="0"/>
                    </a:cubicBezTo>
                    <a:close/>
                  </a:path>
                </a:pathLst>
              </a:custGeom>
              <a:solidFill>
                <a:srgbClr val="E07658"/>
              </a:solidFill>
            </p:spPr>
            <p:txBody>
              <a:bodyPr/>
              <a:lstStyle/>
              <a:p>
                <a:endParaRPr lang="en-US"/>
              </a:p>
            </p:txBody>
          </p:sp>
          <p:sp>
            <p:nvSpPr>
              <p:cNvPr id="7" name="TextBox 7"/>
              <p:cNvSpPr txBox="1"/>
              <p:nvPr/>
            </p:nvSpPr>
            <p:spPr>
              <a:xfrm>
                <a:off x="0" y="-38100"/>
                <a:ext cx="3815365" cy="1507881"/>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51337" y="510758"/>
              <a:ext cx="19012612" cy="6343050"/>
            </a:xfrm>
            <a:prstGeom prst="rect">
              <a:avLst/>
            </a:prstGeom>
          </p:spPr>
          <p:txBody>
            <a:bodyPr lIns="0" tIns="0" rIns="0" bIns="0" rtlCol="0" anchor="t">
              <a:spAutoFit/>
            </a:bodyPr>
            <a:lstStyle/>
            <a:p>
              <a:pPr algn="ctr">
                <a:lnSpc>
                  <a:spcPts val="5449"/>
                </a:lnSpc>
                <a:spcBef>
                  <a:spcPct val="0"/>
                </a:spcBef>
              </a:pPr>
              <a:r>
                <a:rPr lang="en-US" sz="3892" b="1">
                  <a:solidFill>
                    <a:srgbClr val="FFFFFF"/>
                  </a:solidFill>
                  <a:latin typeface="Canva Sans Bold"/>
                  <a:ea typeface="Canva Sans Bold"/>
                  <a:cs typeface="Canva Sans Bold"/>
                  <a:sym typeface="Canva Sans Bold"/>
                </a:rPr>
                <a:t>"All pricing will be finalized based on the volume and specifications of confirmed orders. To ensure transparency and fairness, quoted rates will be cross-verified with prevailing market conditions and credible industry benchmarks at the time of execution. This approach ensures that clients receive competitive and justified pricing aligned with current market realities."</a:t>
              </a:r>
            </a:p>
          </p:txBody>
        </p:sp>
      </p:grpSp>
      <p:sp>
        <p:nvSpPr>
          <p:cNvPr id="9" name="TextBox 9"/>
          <p:cNvSpPr txBox="1"/>
          <p:nvPr/>
        </p:nvSpPr>
        <p:spPr>
          <a:xfrm>
            <a:off x="4259808" y="1106380"/>
            <a:ext cx="7932192" cy="1933799"/>
          </a:xfrm>
          <a:prstGeom prst="rect">
            <a:avLst/>
          </a:prstGeom>
        </p:spPr>
        <p:txBody>
          <a:bodyPr wrap="square" lIns="0" tIns="0" rIns="0" bIns="0" rtlCol="0" anchor="t">
            <a:spAutoFit/>
          </a:bodyPr>
          <a:lstStyle/>
          <a:p>
            <a:pPr algn="ctr">
              <a:lnSpc>
                <a:spcPts val="7753"/>
              </a:lnSpc>
              <a:spcBef>
                <a:spcPct val="0"/>
              </a:spcBef>
            </a:pPr>
            <a:r>
              <a:rPr lang="en-US" sz="5538" b="1" dirty="0">
                <a:solidFill>
                  <a:srgbClr val="E07658"/>
                </a:solidFill>
                <a:latin typeface="Canva Sans Bold"/>
                <a:ea typeface="Canva Sans Bold"/>
                <a:cs typeface="Canva Sans Bold"/>
                <a:sym typeface="Canva Sans Bold"/>
              </a:rPr>
              <a:t>Pricing Methodology &amp; Market Benchmarking</a:t>
            </a:r>
          </a:p>
        </p:txBody>
      </p:sp>
      <p:grpSp>
        <p:nvGrpSpPr>
          <p:cNvPr id="10" name="Group 9">
            <a:extLst>
              <a:ext uri="{FF2B5EF4-FFF2-40B4-BE49-F238E27FC236}">
                <a16:creationId xmlns:a16="http://schemas.microsoft.com/office/drawing/2014/main" id="{FB34FB19-F6B1-9013-431E-2D6DAC9AA0B0}"/>
              </a:ext>
            </a:extLst>
          </p:cNvPr>
          <p:cNvGrpSpPr/>
          <p:nvPr/>
        </p:nvGrpSpPr>
        <p:grpSpPr>
          <a:xfrm>
            <a:off x="14935200" y="9410700"/>
            <a:ext cx="3202765" cy="811656"/>
            <a:chOff x="0" y="0"/>
            <a:chExt cx="4270353" cy="1082208"/>
          </a:xfrm>
        </p:grpSpPr>
        <p:grpSp>
          <p:nvGrpSpPr>
            <p:cNvPr id="11" name="Group 10">
              <a:extLst>
                <a:ext uri="{FF2B5EF4-FFF2-40B4-BE49-F238E27FC236}">
                  <a16:creationId xmlns:a16="http://schemas.microsoft.com/office/drawing/2014/main" id="{F24A391A-496D-4DA7-1BBF-9592F4AEE611}"/>
                </a:ext>
              </a:extLst>
            </p:cNvPr>
            <p:cNvGrpSpPr/>
            <p:nvPr/>
          </p:nvGrpSpPr>
          <p:grpSpPr>
            <a:xfrm>
              <a:off x="0" y="0"/>
              <a:ext cx="4270353" cy="1082208"/>
              <a:chOff x="0" y="0"/>
              <a:chExt cx="1350330" cy="342205"/>
            </a:xfrm>
          </p:grpSpPr>
          <p:sp>
            <p:nvSpPr>
              <p:cNvPr id="14" name="Freeform 13">
                <a:extLst>
                  <a:ext uri="{FF2B5EF4-FFF2-40B4-BE49-F238E27FC236}">
                    <a16:creationId xmlns:a16="http://schemas.microsoft.com/office/drawing/2014/main" id="{0C65CB78-E80E-9A5B-FE5D-314C803D4CF7}"/>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5" name="TextBox 14">
                <a:extLst>
                  <a:ext uri="{FF2B5EF4-FFF2-40B4-BE49-F238E27FC236}">
                    <a16:creationId xmlns:a16="http://schemas.microsoft.com/office/drawing/2014/main" id="{DB67D30E-ED6F-77D8-13AA-97904AB916DC}"/>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12" name="TextBox 15">
              <a:extLst>
                <a:ext uri="{FF2B5EF4-FFF2-40B4-BE49-F238E27FC236}">
                  <a16:creationId xmlns:a16="http://schemas.microsoft.com/office/drawing/2014/main" id="{1C9DF726-B387-3F1B-6F2C-8801B4BE1F12}"/>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13" name="Freeform 16">
              <a:extLst>
                <a:ext uri="{FF2B5EF4-FFF2-40B4-BE49-F238E27FC236}">
                  <a16:creationId xmlns:a16="http://schemas.microsoft.com/office/drawing/2014/main" id="{BEBA8455-EFE3-A138-C648-7510063CB2EE}"/>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6">
                <a:extLst>
                  <a:ext uri="{96DAC541-7B7A-43D3-8B79-37D633B846F1}">
                    <asvg:svgBlip xmlns:asvg="http://schemas.microsoft.com/office/drawing/2016/SVG/main" r:embed="rId7"/>
                  </a:ext>
                </a:extLst>
              </a:blip>
              <a:stretch>
                <a:fillRect r="-99404" b="-289543"/>
              </a:stretch>
            </a:blipFill>
          </p:spPr>
          <p:txBody>
            <a:bodyPr/>
            <a:lstStyle/>
            <a:p>
              <a:endParaRPr lang="en-US"/>
            </a:p>
          </p:txBody>
        </p:sp>
      </p:grpSp>
      <p:sp>
        <p:nvSpPr>
          <p:cNvPr id="16" name="Freeform 2">
            <a:extLst>
              <a:ext uri="{FF2B5EF4-FFF2-40B4-BE49-F238E27FC236}">
                <a16:creationId xmlns:a16="http://schemas.microsoft.com/office/drawing/2014/main" id="{44BC906C-FBE5-E26F-C287-40BBCADEC315}"/>
              </a:ext>
            </a:extLst>
          </p:cNvPr>
          <p:cNvSpPr/>
          <p:nvPr/>
        </p:nvSpPr>
        <p:spPr>
          <a:xfrm rot="5400000" flipV="1">
            <a:off x="13813125" y="-1433745"/>
            <a:ext cx="3041130" cy="5908621"/>
          </a:xfrm>
          <a:custGeom>
            <a:avLst/>
            <a:gdLst/>
            <a:ahLst/>
            <a:cxnLst/>
            <a:rect l="l" t="t" r="r" b="b"/>
            <a:pathLst>
              <a:path w="3368992" h="4114800">
                <a:moveTo>
                  <a:pt x="0" y="0"/>
                </a:moveTo>
                <a:lnTo>
                  <a:pt x="3368992" y="0"/>
                </a:lnTo>
                <a:lnTo>
                  <a:pt x="336899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arehouse with stacks of boxes&#10;&#10;AI-generated content may be incorrect.">
            <a:extLst>
              <a:ext uri="{FF2B5EF4-FFF2-40B4-BE49-F238E27FC236}">
                <a16:creationId xmlns:a16="http://schemas.microsoft.com/office/drawing/2014/main" id="{CC2C91E8-7990-A2AC-B2E6-E7D184BB8648}"/>
              </a:ext>
            </a:extLst>
          </p:cNvPr>
          <p:cNvPicPr>
            <a:picLocks noChangeAspect="1"/>
          </p:cNvPicPr>
          <p:nvPr/>
        </p:nvPicPr>
        <p:blipFill>
          <a:blip r:embed="rId2">
            <a:extLst>
              <a:ext uri="{28A0092B-C50C-407E-A947-70E740481C1C}">
                <a14:useLocalDpi xmlns:a14="http://schemas.microsoft.com/office/drawing/2010/main" val="0"/>
              </a:ext>
            </a:extLst>
          </a:blip>
          <a:srcRect t="1" b="25000"/>
          <a:stretch/>
        </p:blipFill>
        <p:spPr>
          <a:xfrm>
            <a:off x="0" y="0"/>
            <a:ext cx="18288000" cy="10287000"/>
          </a:xfrm>
          <a:prstGeom prst="rect">
            <a:avLst/>
          </a:prstGeom>
        </p:spPr>
      </p:pic>
      <p:grpSp>
        <p:nvGrpSpPr>
          <p:cNvPr id="9" name="Group 8">
            <a:extLst>
              <a:ext uri="{FF2B5EF4-FFF2-40B4-BE49-F238E27FC236}">
                <a16:creationId xmlns:a16="http://schemas.microsoft.com/office/drawing/2014/main" id="{7F98A55E-8D91-58FB-6D8F-F69B5F68B095}"/>
              </a:ext>
            </a:extLst>
          </p:cNvPr>
          <p:cNvGrpSpPr/>
          <p:nvPr/>
        </p:nvGrpSpPr>
        <p:grpSpPr>
          <a:xfrm>
            <a:off x="14935200" y="114300"/>
            <a:ext cx="3202765" cy="811656"/>
            <a:chOff x="0" y="0"/>
            <a:chExt cx="4270353" cy="1082208"/>
          </a:xfrm>
        </p:grpSpPr>
        <p:grpSp>
          <p:nvGrpSpPr>
            <p:cNvPr id="10" name="Group 9">
              <a:extLst>
                <a:ext uri="{FF2B5EF4-FFF2-40B4-BE49-F238E27FC236}">
                  <a16:creationId xmlns:a16="http://schemas.microsoft.com/office/drawing/2014/main" id="{38465E89-AD3D-6AB8-A28A-975035871146}"/>
                </a:ext>
              </a:extLst>
            </p:cNvPr>
            <p:cNvGrpSpPr/>
            <p:nvPr/>
          </p:nvGrpSpPr>
          <p:grpSpPr>
            <a:xfrm>
              <a:off x="0" y="0"/>
              <a:ext cx="4270353" cy="1082208"/>
              <a:chOff x="0" y="0"/>
              <a:chExt cx="1350330" cy="342205"/>
            </a:xfrm>
          </p:grpSpPr>
          <p:sp>
            <p:nvSpPr>
              <p:cNvPr id="13" name="Freeform 13">
                <a:extLst>
                  <a:ext uri="{FF2B5EF4-FFF2-40B4-BE49-F238E27FC236}">
                    <a16:creationId xmlns:a16="http://schemas.microsoft.com/office/drawing/2014/main" id="{12F3AE1B-6AC0-5E72-5C47-D57A52A5455C}"/>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4" name="TextBox 14">
                <a:extLst>
                  <a:ext uri="{FF2B5EF4-FFF2-40B4-BE49-F238E27FC236}">
                    <a16:creationId xmlns:a16="http://schemas.microsoft.com/office/drawing/2014/main" id="{ADDADDAF-682F-56E0-2DF3-1787DC098C04}"/>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11" name="TextBox 15">
              <a:extLst>
                <a:ext uri="{FF2B5EF4-FFF2-40B4-BE49-F238E27FC236}">
                  <a16:creationId xmlns:a16="http://schemas.microsoft.com/office/drawing/2014/main" id="{B2F4EF4C-0009-41A2-E520-B66C2B1A3826}"/>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12" name="Freeform 16">
              <a:extLst>
                <a:ext uri="{FF2B5EF4-FFF2-40B4-BE49-F238E27FC236}">
                  <a16:creationId xmlns:a16="http://schemas.microsoft.com/office/drawing/2014/main" id="{CF8F4644-AC28-BF0D-2C8B-D5455276AECF}"/>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3">
                <a:extLst>
                  <a:ext uri="{96DAC541-7B7A-43D3-8B79-37D633B846F1}">
                    <asvg:svgBlip xmlns:asvg="http://schemas.microsoft.com/office/drawing/2016/SVG/main" r:embed="rId4"/>
                  </a:ext>
                </a:extLst>
              </a:blip>
              <a:stretch>
                <a:fillRect r="-99404" b="-289543"/>
              </a:stretch>
            </a:blipFill>
          </p:spPr>
          <p:txBody>
            <a:bodyPr/>
            <a:lstStyle/>
            <a:p>
              <a:endParaRPr lang="en-US"/>
            </a:p>
          </p:txBody>
        </p:sp>
      </p:grpSp>
    </p:spTree>
    <p:extLst>
      <p:ext uri="{BB962C8B-B14F-4D97-AF65-F5344CB8AC3E}">
        <p14:creationId xmlns:p14="http://schemas.microsoft.com/office/powerpoint/2010/main" val="1631228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5-05-12 at 14.00.46_082d37aa">
            <a:hlinkClick r:id="" action="ppaction://media"/>
            <a:extLst>
              <a:ext uri="{FF2B5EF4-FFF2-40B4-BE49-F238E27FC236}">
                <a16:creationId xmlns:a16="http://schemas.microsoft.com/office/drawing/2014/main" id="{5F221F36-47B3-38E4-47A5-866A2F022E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8101"/>
            <a:ext cx="5791200" cy="10210800"/>
          </a:xfrm>
          <a:prstGeom prst="rect">
            <a:avLst/>
          </a:prstGeom>
        </p:spPr>
      </p:pic>
      <p:pic>
        <p:nvPicPr>
          <p:cNvPr id="3" name="Picture 2" descr="A group of people in a room with bags of white powder&#10;&#10;AI-generated content may be incorrect.">
            <a:extLst>
              <a:ext uri="{FF2B5EF4-FFF2-40B4-BE49-F238E27FC236}">
                <a16:creationId xmlns:a16="http://schemas.microsoft.com/office/drawing/2014/main" id="{1E7203A2-56A4-9A00-A815-B37263EC5443}"/>
              </a:ext>
            </a:extLst>
          </p:cNvPr>
          <p:cNvPicPr>
            <a:picLocks noChangeAspect="1"/>
          </p:cNvPicPr>
          <p:nvPr/>
        </p:nvPicPr>
        <p:blipFill>
          <a:blip r:embed="rId5">
            <a:extLst>
              <a:ext uri="{28A0092B-C50C-407E-A947-70E740481C1C}">
                <a14:useLocalDpi xmlns:a14="http://schemas.microsoft.com/office/drawing/2010/main" val="0"/>
              </a:ext>
            </a:extLst>
          </a:blip>
          <a:srcRect b="15643"/>
          <a:stretch/>
        </p:blipFill>
        <p:spPr>
          <a:xfrm>
            <a:off x="5861956" y="4399189"/>
            <a:ext cx="12328071" cy="5849711"/>
          </a:xfrm>
          <a:prstGeom prst="rect">
            <a:avLst/>
          </a:prstGeom>
        </p:spPr>
      </p:pic>
      <p:pic>
        <p:nvPicPr>
          <p:cNvPr id="4" name="Picture 3" descr="A large warehouse with a lot of boxes and a ladder&#10;&#10;AI-generated content may be incorrect.">
            <a:extLst>
              <a:ext uri="{FF2B5EF4-FFF2-40B4-BE49-F238E27FC236}">
                <a16:creationId xmlns:a16="http://schemas.microsoft.com/office/drawing/2014/main" id="{0B0FF455-C110-DE1C-7A8C-E3204F59AC3C}"/>
              </a:ext>
            </a:extLst>
          </p:cNvPr>
          <p:cNvPicPr>
            <a:picLocks noChangeAspect="1"/>
          </p:cNvPicPr>
          <p:nvPr/>
        </p:nvPicPr>
        <p:blipFill>
          <a:blip r:embed="rId6">
            <a:extLst>
              <a:ext uri="{28A0092B-C50C-407E-A947-70E740481C1C}">
                <a14:useLocalDpi xmlns:a14="http://schemas.microsoft.com/office/drawing/2010/main" val="0"/>
              </a:ext>
            </a:extLst>
          </a:blip>
          <a:srcRect b="52929"/>
          <a:stretch/>
        </p:blipFill>
        <p:spPr>
          <a:xfrm>
            <a:off x="5861956" y="38100"/>
            <a:ext cx="12328071" cy="4304204"/>
          </a:xfrm>
          <a:prstGeom prst="rect">
            <a:avLst/>
          </a:prstGeom>
        </p:spPr>
      </p:pic>
      <p:grpSp>
        <p:nvGrpSpPr>
          <p:cNvPr id="5" name="Group 4">
            <a:extLst>
              <a:ext uri="{FF2B5EF4-FFF2-40B4-BE49-F238E27FC236}">
                <a16:creationId xmlns:a16="http://schemas.microsoft.com/office/drawing/2014/main" id="{E4450E7A-E893-E37F-81D9-7EE9D1D5158B}"/>
              </a:ext>
            </a:extLst>
          </p:cNvPr>
          <p:cNvGrpSpPr/>
          <p:nvPr/>
        </p:nvGrpSpPr>
        <p:grpSpPr>
          <a:xfrm>
            <a:off x="14935200" y="114300"/>
            <a:ext cx="3202765" cy="811656"/>
            <a:chOff x="0" y="0"/>
            <a:chExt cx="4270353" cy="1082208"/>
          </a:xfrm>
        </p:grpSpPr>
        <p:grpSp>
          <p:nvGrpSpPr>
            <p:cNvPr id="6" name="Group 5">
              <a:extLst>
                <a:ext uri="{FF2B5EF4-FFF2-40B4-BE49-F238E27FC236}">
                  <a16:creationId xmlns:a16="http://schemas.microsoft.com/office/drawing/2014/main" id="{4B89E41B-1016-EE97-C11D-C0F94D3EBD26}"/>
                </a:ext>
              </a:extLst>
            </p:cNvPr>
            <p:cNvGrpSpPr/>
            <p:nvPr/>
          </p:nvGrpSpPr>
          <p:grpSpPr>
            <a:xfrm>
              <a:off x="0" y="0"/>
              <a:ext cx="4270353" cy="1082208"/>
              <a:chOff x="0" y="0"/>
              <a:chExt cx="1350330" cy="342205"/>
            </a:xfrm>
          </p:grpSpPr>
          <p:sp>
            <p:nvSpPr>
              <p:cNvPr id="9" name="Freeform 13">
                <a:extLst>
                  <a:ext uri="{FF2B5EF4-FFF2-40B4-BE49-F238E27FC236}">
                    <a16:creationId xmlns:a16="http://schemas.microsoft.com/office/drawing/2014/main" id="{ED685D6A-ACED-0142-D181-4D3624FB5832}"/>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0" name="TextBox 14">
                <a:extLst>
                  <a:ext uri="{FF2B5EF4-FFF2-40B4-BE49-F238E27FC236}">
                    <a16:creationId xmlns:a16="http://schemas.microsoft.com/office/drawing/2014/main" id="{2D987F0F-BFE2-F5A3-B522-8C7E3B1EB746}"/>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7" name="TextBox 15">
              <a:extLst>
                <a:ext uri="{FF2B5EF4-FFF2-40B4-BE49-F238E27FC236}">
                  <a16:creationId xmlns:a16="http://schemas.microsoft.com/office/drawing/2014/main" id="{2CF57A9E-34B4-51BD-2048-FACBFEEFB22F}"/>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8" name="Freeform 16">
              <a:extLst>
                <a:ext uri="{FF2B5EF4-FFF2-40B4-BE49-F238E27FC236}">
                  <a16:creationId xmlns:a16="http://schemas.microsoft.com/office/drawing/2014/main" id="{9A996044-59EB-8F55-33AB-7D23A109475C}"/>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7">
                <a:extLst>
                  <a:ext uri="{96DAC541-7B7A-43D3-8B79-37D633B846F1}">
                    <asvg:svgBlip xmlns:asvg="http://schemas.microsoft.com/office/drawing/2016/SVG/main" r:embed="rId8"/>
                  </a:ext>
                </a:extLst>
              </a:blip>
              <a:stretch>
                <a:fillRect r="-99404" b="-289543"/>
              </a:stretch>
            </a:blipFill>
          </p:spPr>
          <p:txBody>
            <a:bodyPr/>
            <a:lstStyle/>
            <a:p>
              <a:endParaRPr lang="en-US"/>
            </a:p>
          </p:txBody>
        </p:sp>
      </p:grpSp>
    </p:spTree>
    <p:extLst>
      <p:ext uri="{BB962C8B-B14F-4D97-AF65-F5344CB8AC3E}">
        <p14:creationId xmlns:p14="http://schemas.microsoft.com/office/powerpoint/2010/main" val="365788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263363"/>
            <a:ext cx="1932676" cy="1932676"/>
          </a:xfrm>
          <a:custGeom>
            <a:avLst/>
            <a:gdLst/>
            <a:ahLst/>
            <a:cxnLst/>
            <a:rect l="l" t="t" r="r" b="b"/>
            <a:pathLst>
              <a:path w="1932676" h="1932676">
                <a:moveTo>
                  <a:pt x="0" y="0"/>
                </a:moveTo>
                <a:lnTo>
                  <a:pt x="1932676" y="0"/>
                </a:lnTo>
                <a:lnTo>
                  <a:pt x="1932676" y="1932676"/>
                </a:lnTo>
                <a:lnTo>
                  <a:pt x="0" y="19326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96103" y="2676166"/>
            <a:ext cx="340117" cy="453489"/>
          </a:xfrm>
          <a:custGeom>
            <a:avLst/>
            <a:gdLst/>
            <a:ahLst/>
            <a:cxnLst/>
            <a:rect l="l" t="t" r="r" b="b"/>
            <a:pathLst>
              <a:path w="340117" h="453489">
                <a:moveTo>
                  <a:pt x="0" y="0"/>
                </a:moveTo>
                <a:lnTo>
                  <a:pt x="340117" y="0"/>
                </a:lnTo>
                <a:lnTo>
                  <a:pt x="340117" y="453489"/>
                </a:lnTo>
                <a:lnTo>
                  <a:pt x="0" y="45348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5" name="TextBox 5"/>
          <p:cNvSpPr txBox="1"/>
          <p:nvPr/>
        </p:nvSpPr>
        <p:spPr>
          <a:xfrm>
            <a:off x="849575" y="2590145"/>
            <a:ext cx="8681780" cy="6433556"/>
          </a:xfrm>
          <a:prstGeom prst="rect">
            <a:avLst/>
          </a:prstGeom>
        </p:spPr>
        <p:txBody>
          <a:bodyPr lIns="0" tIns="0" rIns="0" bIns="0" rtlCol="0" anchor="t">
            <a:spAutoFit/>
          </a:bodyPr>
          <a:lstStyle/>
          <a:p>
            <a:pPr algn="l">
              <a:lnSpc>
                <a:spcPts val="3623"/>
              </a:lnSpc>
            </a:pPr>
            <a:r>
              <a:rPr lang="en-US" sz="2588" b="1" dirty="0">
                <a:solidFill>
                  <a:srgbClr val="C54A2B"/>
                </a:solidFill>
                <a:latin typeface="Open Sans 1 Bold"/>
                <a:ea typeface="Open Sans 1 Bold"/>
                <a:cs typeface="Open Sans 1 Bold"/>
                <a:sym typeface="Open Sans 1 Bold"/>
              </a:rPr>
              <a:t>White Salt: White salt (commonly known as table salt or refined salt) is primarily sodium chloride (NaCl).</a:t>
            </a:r>
          </a:p>
          <a:p>
            <a:pPr algn="l">
              <a:lnSpc>
                <a:spcPts val="3623"/>
              </a:lnSpc>
            </a:pPr>
            <a:endParaRPr lang="en-US" sz="2588" b="1" dirty="0">
              <a:solidFill>
                <a:srgbClr val="C54A2B"/>
              </a:solidFill>
              <a:latin typeface="Open Sans 1 Bold"/>
              <a:ea typeface="Open Sans 1 Bold"/>
              <a:cs typeface="Open Sans 1 Bold"/>
              <a:sym typeface="Open Sans 1 Bold"/>
            </a:endParaRPr>
          </a:p>
          <a:p>
            <a:pPr algn="l">
              <a:lnSpc>
                <a:spcPts val="3623"/>
              </a:lnSpc>
            </a:pPr>
            <a:r>
              <a:rPr lang="en-US" sz="2588" b="1" dirty="0">
                <a:solidFill>
                  <a:srgbClr val="C54A2B"/>
                </a:solidFill>
                <a:latin typeface="Open Sans 1 Bold"/>
                <a:ea typeface="Open Sans 1 Bold"/>
                <a:cs typeface="Open Sans 1 Bold"/>
                <a:sym typeface="Open Sans 1 Bold"/>
              </a:rPr>
              <a:t>Pink Salt (Pink Salt): Pink salt is also mostly sodium chloride (NaCl) (up to 98%), Iron oxide (gives color), magnesium, etc. It contains trace minerals like magnesium, potassium, calcium, and iron, which give it the pink color.</a:t>
            </a:r>
          </a:p>
          <a:p>
            <a:pPr algn="l">
              <a:lnSpc>
                <a:spcPts val="3623"/>
              </a:lnSpc>
            </a:pPr>
            <a:endParaRPr lang="en-US" sz="2588" b="1" dirty="0">
              <a:solidFill>
                <a:srgbClr val="C54A2B"/>
              </a:solidFill>
              <a:latin typeface="Open Sans 1 Bold"/>
              <a:ea typeface="Open Sans 1 Bold"/>
              <a:cs typeface="Open Sans 1 Bold"/>
              <a:sym typeface="Open Sans 1 Bold"/>
            </a:endParaRPr>
          </a:p>
          <a:p>
            <a:pPr algn="l">
              <a:lnSpc>
                <a:spcPts val="3623"/>
              </a:lnSpc>
            </a:pPr>
            <a:r>
              <a:rPr lang="en-US" sz="2588" b="1" dirty="0">
                <a:solidFill>
                  <a:srgbClr val="C54A2B"/>
                </a:solidFill>
                <a:latin typeface="Open Sans 1 Bold"/>
                <a:ea typeface="Open Sans 1 Bold"/>
                <a:cs typeface="Open Sans 1 Bold"/>
                <a:sym typeface="Open Sans 1 Bold"/>
              </a:rPr>
              <a:t>Dark Pink Salt: Sodium Chloride (</a:t>
            </a:r>
            <a:r>
              <a:rPr lang="en-US" sz="2588" b="1" dirty="0" err="1">
                <a:solidFill>
                  <a:srgbClr val="C54A2B"/>
                </a:solidFill>
                <a:latin typeface="Open Sans 1 Bold"/>
                <a:ea typeface="Open Sans 1 Bold"/>
                <a:cs typeface="Open Sans 1 Bold"/>
                <a:sym typeface="Open Sans 1 Bold"/>
              </a:rPr>
              <a:t>NaCL</a:t>
            </a:r>
            <a:r>
              <a:rPr lang="en-US" sz="2588" b="1" dirty="0">
                <a:solidFill>
                  <a:srgbClr val="C54A2B"/>
                </a:solidFill>
                <a:latin typeface="Open Sans 1 Bold"/>
                <a:ea typeface="Open Sans 1 Bold"/>
                <a:cs typeface="Open Sans 1 Bold"/>
                <a:sym typeface="Open Sans 1 Bold"/>
              </a:rPr>
              <a:t>), The darker pink color is due to a higher concentration of iron oxide which is a natural form of iron found in rocks and minerals.</a:t>
            </a:r>
          </a:p>
        </p:txBody>
      </p:sp>
      <p:sp>
        <p:nvSpPr>
          <p:cNvPr id="6" name="TextBox 6"/>
          <p:cNvSpPr txBox="1"/>
          <p:nvPr/>
        </p:nvSpPr>
        <p:spPr>
          <a:xfrm>
            <a:off x="2152690" y="451289"/>
            <a:ext cx="6710751" cy="1404423"/>
          </a:xfrm>
          <a:prstGeom prst="rect">
            <a:avLst/>
          </a:prstGeom>
        </p:spPr>
        <p:txBody>
          <a:bodyPr lIns="0" tIns="0" rIns="0" bIns="0" rtlCol="0" anchor="t">
            <a:spAutoFit/>
          </a:bodyPr>
          <a:lstStyle/>
          <a:p>
            <a:pPr algn="ctr">
              <a:lnSpc>
                <a:spcPts val="11559"/>
              </a:lnSpc>
            </a:pPr>
            <a:r>
              <a:rPr lang="en-US" sz="8256" dirty="0">
                <a:solidFill>
                  <a:srgbClr val="C54A2B"/>
                </a:solidFill>
                <a:latin typeface="Canva Sans"/>
                <a:ea typeface="Canva Sans"/>
                <a:cs typeface="Canva Sans"/>
                <a:sym typeface="Canva Sans"/>
              </a:rPr>
              <a:t>BASIC FACTS</a:t>
            </a:r>
          </a:p>
        </p:txBody>
      </p:sp>
      <p:sp>
        <p:nvSpPr>
          <p:cNvPr id="7" name="Freeform 7"/>
          <p:cNvSpPr/>
          <p:nvPr/>
        </p:nvSpPr>
        <p:spPr>
          <a:xfrm>
            <a:off x="196103" y="4510780"/>
            <a:ext cx="340117" cy="453489"/>
          </a:xfrm>
          <a:custGeom>
            <a:avLst/>
            <a:gdLst/>
            <a:ahLst/>
            <a:cxnLst/>
            <a:rect l="l" t="t" r="r" b="b"/>
            <a:pathLst>
              <a:path w="340117" h="453489">
                <a:moveTo>
                  <a:pt x="0" y="0"/>
                </a:moveTo>
                <a:lnTo>
                  <a:pt x="340117" y="0"/>
                </a:lnTo>
                <a:lnTo>
                  <a:pt x="340117" y="453489"/>
                </a:lnTo>
                <a:lnTo>
                  <a:pt x="0" y="45348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9" name="Freeform 9"/>
          <p:cNvSpPr/>
          <p:nvPr/>
        </p:nvSpPr>
        <p:spPr>
          <a:xfrm>
            <a:off x="196103" y="7200900"/>
            <a:ext cx="340117" cy="453489"/>
          </a:xfrm>
          <a:custGeom>
            <a:avLst/>
            <a:gdLst/>
            <a:ahLst/>
            <a:cxnLst/>
            <a:rect l="l" t="t" r="r" b="b"/>
            <a:pathLst>
              <a:path w="340117" h="453489">
                <a:moveTo>
                  <a:pt x="0" y="0"/>
                </a:moveTo>
                <a:lnTo>
                  <a:pt x="340117" y="0"/>
                </a:lnTo>
                <a:lnTo>
                  <a:pt x="340117" y="453489"/>
                </a:lnTo>
                <a:lnTo>
                  <a:pt x="0" y="45348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pic>
        <p:nvPicPr>
          <p:cNvPr id="26" name="Picture 25">
            <a:extLst>
              <a:ext uri="{FF2B5EF4-FFF2-40B4-BE49-F238E27FC236}">
                <a16:creationId xmlns:a16="http://schemas.microsoft.com/office/drawing/2014/main" id="{D13115E0-0B2C-09D9-8C63-DDAF402E94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76140" y="963881"/>
            <a:ext cx="4627370" cy="5143500"/>
          </a:xfrm>
          <a:prstGeom prst="rect">
            <a:avLst/>
          </a:prstGeom>
        </p:spPr>
      </p:pic>
      <p:pic>
        <p:nvPicPr>
          <p:cNvPr id="28" name="Picture 27">
            <a:extLst>
              <a:ext uri="{FF2B5EF4-FFF2-40B4-BE49-F238E27FC236}">
                <a16:creationId xmlns:a16="http://schemas.microsoft.com/office/drawing/2014/main" id="{3E39A10D-00EF-03E1-B389-AEF3BB2007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30369" y="2571750"/>
            <a:ext cx="4627370" cy="5143500"/>
          </a:xfrm>
          <a:prstGeom prst="rect">
            <a:avLst/>
          </a:prstGeom>
        </p:spPr>
      </p:pic>
      <p:pic>
        <p:nvPicPr>
          <p:cNvPr id="30" name="Picture 29">
            <a:extLst>
              <a:ext uri="{FF2B5EF4-FFF2-40B4-BE49-F238E27FC236}">
                <a16:creationId xmlns:a16="http://schemas.microsoft.com/office/drawing/2014/main" id="{248832B9-E073-E2CA-86CA-3AD674228D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8959" y="4181901"/>
            <a:ext cx="4627370" cy="5143500"/>
          </a:xfrm>
          <a:prstGeom prst="rect">
            <a:avLst/>
          </a:prstGeom>
        </p:spPr>
      </p:pic>
      <p:grpSp>
        <p:nvGrpSpPr>
          <p:cNvPr id="31" name="Group 30">
            <a:extLst>
              <a:ext uri="{FF2B5EF4-FFF2-40B4-BE49-F238E27FC236}">
                <a16:creationId xmlns:a16="http://schemas.microsoft.com/office/drawing/2014/main" id="{5479D6F1-ADBA-8272-B5F3-8029FECC4BD5}"/>
              </a:ext>
            </a:extLst>
          </p:cNvPr>
          <p:cNvGrpSpPr/>
          <p:nvPr/>
        </p:nvGrpSpPr>
        <p:grpSpPr>
          <a:xfrm>
            <a:off x="14935200" y="9410700"/>
            <a:ext cx="3202765" cy="811656"/>
            <a:chOff x="0" y="0"/>
            <a:chExt cx="4270353" cy="1082208"/>
          </a:xfrm>
        </p:grpSpPr>
        <p:grpSp>
          <p:nvGrpSpPr>
            <p:cNvPr id="32" name="Group 31">
              <a:extLst>
                <a:ext uri="{FF2B5EF4-FFF2-40B4-BE49-F238E27FC236}">
                  <a16:creationId xmlns:a16="http://schemas.microsoft.com/office/drawing/2014/main" id="{1B9B5549-DB31-942F-BA85-0BF3BF1C7B26}"/>
                </a:ext>
              </a:extLst>
            </p:cNvPr>
            <p:cNvGrpSpPr/>
            <p:nvPr/>
          </p:nvGrpSpPr>
          <p:grpSpPr>
            <a:xfrm>
              <a:off x="0" y="0"/>
              <a:ext cx="4270353" cy="1082208"/>
              <a:chOff x="0" y="0"/>
              <a:chExt cx="1350330" cy="342205"/>
            </a:xfrm>
          </p:grpSpPr>
          <p:sp>
            <p:nvSpPr>
              <p:cNvPr id="35" name="Freeform 13">
                <a:extLst>
                  <a:ext uri="{FF2B5EF4-FFF2-40B4-BE49-F238E27FC236}">
                    <a16:creationId xmlns:a16="http://schemas.microsoft.com/office/drawing/2014/main" id="{8DBD8A97-5467-803D-6F26-1FE5A9D6404B}"/>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36" name="TextBox 14">
                <a:extLst>
                  <a:ext uri="{FF2B5EF4-FFF2-40B4-BE49-F238E27FC236}">
                    <a16:creationId xmlns:a16="http://schemas.microsoft.com/office/drawing/2014/main" id="{80FC7A2D-789C-8A3F-A827-94F055BCABB6}"/>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33" name="TextBox 15">
              <a:extLst>
                <a:ext uri="{FF2B5EF4-FFF2-40B4-BE49-F238E27FC236}">
                  <a16:creationId xmlns:a16="http://schemas.microsoft.com/office/drawing/2014/main" id="{9984F653-7601-B52E-6537-AADDE3CC57F4}"/>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34" name="Freeform 16">
              <a:extLst>
                <a:ext uri="{FF2B5EF4-FFF2-40B4-BE49-F238E27FC236}">
                  <a16:creationId xmlns:a16="http://schemas.microsoft.com/office/drawing/2014/main" id="{CE77598A-0EC9-8EF4-45C1-E0DBDC6A38CD}"/>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9">
                <a:extLst>
                  <a:ext uri="{96DAC541-7B7A-43D3-8B79-37D633B846F1}">
                    <asvg:svgBlip xmlns:asvg="http://schemas.microsoft.com/office/drawing/2016/SVG/main" r:embed="rId10"/>
                  </a:ext>
                </a:extLst>
              </a:blip>
              <a:stretch>
                <a:fillRect r="-99404" b="-289543"/>
              </a:stretch>
            </a:blipFill>
          </p:spPr>
          <p:txBody>
            <a:bodyPr/>
            <a:lstStyle/>
            <a:p>
              <a:endParaRPr 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65771" y="7277100"/>
            <a:ext cx="9144000" cy="2443981"/>
            <a:chOff x="-1579925" y="-127385"/>
            <a:chExt cx="10568948" cy="2688807"/>
          </a:xfrm>
        </p:grpSpPr>
        <p:sp>
          <p:nvSpPr>
            <p:cNvPr id="3" name="Freeform 3"/>
            <p:cNvSpPr/>
            <p:nvPr/>
          </p:nvSpPr>
          <p:spPr>
            <a:xfrm>
              <a:off x="105763" y="-127385"/>
              <a:ext cx="2227803" cy="2042990"/>
            </a:xfrm>
            <a:custGeom>
              <a:avLst/>
              <a:gdLst/>
              <a:ahLst/>
              <a:cxnLst/>
              <a:rect l="l" t="t" r="r" b="b"/>
              <a:pathLst>
                <a:path w="2032175" h="1972755">
                  <a:moveTo>
                    <a:pt x="0" y="0"/>
                  </a:moveTo>
                  <a:lnTo>
                    <a:pt x="2032175" y="0"/>
                  </a:lnTo>
                  <a:lnTo>
                    <a:pt x="2032175" y="1972755"/>
                  </a:lnTo>
                  <a:lnTo>
                    <a:pt x="0" y="1972755"/>
                  </a:lnTo>
                  <a:lnTo>
                    <a:pt x="0" y="0"/>
                  </a:lnTo>
                  <a:close/>
                </a:path>
              </a:pathLst>
            </a:custGeom>
            <a:blipFill>
              <a:blip r:embed="rId2"/>
              <a:stretch>
                <a:fillRect/>
              </a:stretch>
            </a:blipFill>
          </p:spPr>
          <p:txBody>
            <a:bodyPr/>
            <a:lstStyle/>
            <a:p>
              <a:endParaRPr lang="en-US"/>
            </a:p>
          </p:txBody>
        </p:sp>
        <p:sp>
          <p:nvSpPr>
            <p:cNvPr id="4" name="Freeform 4"/>
            <p:cNvSpPr/>
            <p:nvPr/>
          </p:nvSpPr>
          <p:spPr>
            <a:xfrm>
              <a:off x="2237748" y="127386"/>
              <a:ext cx="2227803" cy="1619929"/>
            </a:xfrm>
            <a:custGeom>
              <a:avLst/>
              <a:gdLst/>
              <a:ahLst/>
              <a:cxnLst/>
              <a:rect l="l" t="t" r="r" b="b"/>
              <a:pathLst>
                <a:path w="2227802" h="1521873">
                  <a:moveTo>
                    <a:pt x="0" y="0"/>
                  </a:moveTo>
                  <a:lnTo>
                    <a:pt x="2227803" y="0"/>
                  </a:lnTo>
                  <a:lnTo>
                    <a:pt x="2227803" y="1521873"/>
                  </a:lnTo>
                  <a:lnTo>
                    <a:pt x="0" y="1521873"/>
                  </a:lnTo>
                  <a:lnTo>
                    <a:pt x="0" y="0"/>
                  </a:lnTo>
                  <a:close/>
                </a:path>
              </a:pathLst>
            </a:custGeom>
            <a:blipFill>
              <a:blip r:embed="rId3"/>
              <a:stretch>
                <a:fillRect/>
              </a:stretch>
            </a:blipFill>
          </p:spPr>
          <p:txBody>
            <a:bodyPr/>
            <a:lstStyle/>
            <a:p>
              <a:endParaRPr lang="en-US"/>
            </a:p>
          </p:txBody>
        </p:sp>
        <p:sp>
          <p:nvSpPr>
            <p:cNvPr id="5" name="Freeform 5"/>
            <p:cNvSpPr/>
            <p:nvPr/>
          </p:nvSpPr>
          <p:spPr>
            <a:xfrm>
              <a:off x="4465551" y="284412"/>
              <a:ext cx="3126016" cy="1305877"/>
            </a:xfrm>
            <a:custGeom>
              <a:avLst/>
              <a:gdLst/>
              <a:ahLst/>
              <a:cxnLst/>
              <a:rect l="l" t="t" r="r" b="b"/>
              <a:pathLst>
                <a:path w="2630523" h="876841">
                  <a:moveTo>
                    <a:pt x="0" y="0"/>
                  </a:moveTo>
                  <a:lnTo>
                    <a:pt x="2630522" y="0"/>
                  </a:lnTo>
                  <a:lnTo>
                    <a:pt x="2630522" y="876841"/>
                  </a:lnTo>
                  <a:lnTo>
                    <a:pt x="0" y="876841"/>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579925" y="1779327"/>
              <a:ext cx="10568948" cy="782095"/>
            </a:xfrm>
            <a:prstGeom prst="rect">
              <a:avLst/>
            </a:prstGeom>
          </p:spPr>
          <p:txBody>
            <a:bodyPr wrap="square" lIns="0" tIns="0" rIns="0" bIns="0" rtlCol="0" anchor="t">
              <a:spAutoFit/>
            </a:bodyPr>
            <a:lstStyle/>
            <a:p>
              <a:pPr algn="ctr">
                <a:lnSpc>
                  <a:spcPts val="4877"/>
                </a:lnSpc>
              </a:pPr>
              <a:r>
                <a:rPr lang="en-US" sz="3483" b="1" dirty="0">
                  <a:solidFill>
                    <a:srgbClr val="000000"/>
                  </a:solidFill>
                  <a:latin typeface="Canva Sans"/>
                  <a:ea typeface="Canva Sans"/>
                  <a:cs typeface="Canva Sans"/>
                  <a:sym typeface="Canva Sans"/>
                </a:rPr>
                <a:t>GROUP OF COMPANIES</a:t>
              </a:r>
            </a:p>
          </p:txBody>
        </p:sp>
      </p:grpSp>
      <p:sp>
        <p:nvSpPr>
          <p:cNvPr id="8" name="TextBox 8"/>
          <p:cNvSpPr txBox="1"/>
          <p:nvPr/>
        </p:nvSpPr>
        <p:spPr>
          <a:xfrm>
            <a:off x="5443" y="7770826"/>
            <a:ext cx="9467838" cy="2118984"/>
          </a:xfrm>
          <a:prstGeom prst="rect">
            <a:avLst/>
          </a:prstGeom>
        </p:spPr>
        <p:txBody>
          <a:bodyPr lIns="0" tIns="0" rIns="0" bIns="0" rtlCol="0" anchor="t">
            <a:spAutoFit/>
          </a:bodyPr>
          <a:lstStyle/>
          <a:p>
            <a:pPr algn="l">
              <a:lnSpc>
                <a:spcPts val="3430"/>
              </a:lnSpc>
            </a:pPr>
            <a:r>
              <a:rPr lang="en-US" sz="2450" dirty="0">
                <a:solidFill>
                  <a:srgbClr val="000000"/>
                </a:solidFill>
                <a:latin typeface="Canva Sans"/>
                <a:ea typeface="Canva Sans"/>
                <a:cs typeface="Canva Sans"/>
                <a:sym typeface="Canva Sans"/>
              </a:rPr>
              <a:t>Pakistan Office Address: 2nd Floor, 147-D BLOCK, Commercial Broadway, Phase 8, DHA, Lahore, Pakistan.</a:t>
            </a:r>
          </a:p>
          <a:p>
            <a:pPr algn="l">
              <a:lnSpc>
                <a:spcPts val="3430"/>
              </a:lnSpc>
            </a:pPr>
            <a:r>
              <a:rPr lang="en-US" sz="2450" dirty="0">
                <a:solidFill>
                  <a:srgbClr val="000000"/>
                </a:solidFill>
                <a:latin typeface="Canva Sans"/>
                <a:ea typeface="Canva Sans"/>
                <a:cs typeface="Canva Sans"/>
                <a:sym typeface="Canva Sans"/>
              </a:rPr>
              <a:t>Hotline: +92 3 070 345 345       WhatsApp: +92 3 111 444 708 , </a:t>
            </a:r>
          </a:p>
          <a:p>
            <a:pPr algn="l">
              <a:lnSpc>
                <a:spcPts val="3430"/>
              </a:lnSpc>
            </a:pPr>
            <a:r>
              <a:rPr lang="en-US" sz="2450" dirty="0">
                <a:solidFill>
                  <a:srgbClr val="000000"/>
                </a:solidFill>
                <a:latin typeface="Canva Sans"/>
                <a:ea typeface="Canva Sans"/>
                <a:cs typeface="Canva Sans"/>
                <a:sym typeface="Canva Sans"/>
              </a:rPr>
              <a:t>E-mail: </a:t>
            </a:r>
            <a:r>
              <a:rPr lang="en-US" sz="2450" u="sng" dirty="0">
                <a:solidFill>
                  <a:srgbClr val="000000"/>
                </a:solidFill>
                <a:latin typeface="Canva Sans"/>
                <a:ea typeface="Canva Sans"/>
                <a:cs typeface="Canva Sans"/>
                <a:sym typeface="Canva Sans"/>
                <a:hlinkClick r:id="rId5" tooltip="mailto:info@organach.com.pk"/>
              </a:rPr>
              <a:t>info@organach.com.pk</a:t>
            </a:r>
            <a:r>
              <a:rPr lang="en-US" sz="2450" dirty="0">
                <a:solidFill>
                  <a:srgbClr val="000000"/>
                </a:solidFill>
                <a:latin typeface="Canva Sans"/>
                <a:ea typeface="Canva Sans"/>
                <a:cs typeface="Canva Sans"/>
                <a:sym typeface="Canva Sans"/>
              </a:rPr>
              <a:t>, </a:t>
            </a:r>
            <a:r>
              <a:rPr lang="en-US" sz="2450" u="sng" dirty="0">
                <a:solidFill>
                  <a:srgbClr val="000000"/>
                </a:solidFill>
                <a:latin typeface="Canva Sans"/>
                <a:ea typeface="Canva Sans"/>
                <a:cs typeface="Canva Sans"/>
                <a:sym typeface="Canva Sans"/>
                <a:hlinkClick r:id="rId6" tooltip="mailto:healthguard.pk@gmail.com"/>
              </a:rPr>
              <a:t>healthguard.pk@gmail.com</a:t>
            </a:r>
          </a:p>
          <a:p>
            <a:pPr algn="l">
              <a:lnSpc>
                <a:spcPts val="3430"/>
              </a:lnSpc>
            </a:pPr>
            <a:r>
              <a:rPr lang="en-US" sz="2450" u="sng" dirty="0">
                <a:solidFill>
                  <a:srgbClr val="000000"/>
                </a:solidFill>
                <a:latin typeface="Canva Sans"/>
                <a:ea typeface="Canva Sans"/>
                <a:cs typeface="Canva Sans"/>
                <a:sym typeface="Canva Sans"/>
                <a:hlinkClick r:id="rId7" tooltip="http://www.organach.com.pk"/>
              </a:rPr>
              <a:t>www.organach.com.pk</a:t>
            </a:r>
          </a:p>
        </p:txBody>
      </p:sp>
      <p:sp>
        <p:nvSpPr>
          <p:cNvPr id="10" name="TextBox 10"/>
          <p:cNvSpPr txBox="1"/>
          <p:nvPr/>
        </p:nvSpPr>
        <p:spPr>
          <a:xfrm>
            <a:off x="-533400" y="2024365"/>
            <a:ext cx="8763092" cy="1818255"/>
          </a:xfrm>
          <a:prstGeom prst="rect">
            <a:avLst/>
          </a:prstGeom>
        </p:spPr>
        <p:txBody>
          <a:bodyPr lIns="0" tIns="0" rIns="0" bIns="0" rtlCol="0" anchor="t">
            <a:spAutoFit/>
          </a:bodyPr>
          <a:lstStyle/>
          <a:p>
            <a:pPr algn="ctr">
              <a:lnSpc>
                <a:spcPts val="15571"/>
              </a:lnSpc>
            </a:pPr>
            <a:r>
              <a:rPr lang="en-US" sz="9600" b="1" dirty="0">
                <a:latin typeface="Canva Sans"/>
                <a:ea typeface="Canva Sans"/>
                <a:cs typeface="Canva Sans"/>
                <a:sym typeface="Canva Sans"/>
              </a:rPr>
              <a:t>THANK</a:t>
            </a:r>
            <a:r>
              <a:rPr lang="en-US" sz="9600" dirty="0">
                <a:latin typeface="Canva Sans"/>
                <a:ea typeface="Canva Sans"/>
                <a:cs typeface="Canva Sans"/>
                <a:sym typeface="Canva Sans"/>
              </a:rPr>
              <a:t> </a:t>
            </a:r>
            <a:r>
              <a:rPr lang="en-US" sz="9600" b="1" dirty="0">
                <a:latin typeface="Canva Sans"/>
                <a:ea typeface="Canva Sans"/>
                <a:cs typeface="Canva Sans"/>
                <a:sym typeface="Canva Sans"/>
              </a:rPr>
              <a:t>YOU</a:t>
            </a:r>
            <a:r>
              <a:rPr lang="en-US" sz="9600" b="1" dirty="0">
                <a:solidFill>
                  <a:srgbClr val="000000"/>
                </a:solidFill>
                <a:latin typeface="Canva Sans"/>
                <a:ea typeface="Canva Sans"/>
                <a:cs typeface="Canva Sans"/>
                <a:sym typeface="Canva Sans"/>
              </a:rPr>
              <a:t>!</a:t>
            </a:r>
          </a:p>
        </p:txBody>
      </p:sp>
      <p:grpSp>
        <p:nvGrpSpPr>
          <p:cNvPr id="12" name="Group 11">
            <a:extLst>
              <a:ext uri="{FF2B5EF4-FFF2-40B4-BE49-F238E27FC236}">
                <a16:creationId xmlns:a16="http://schemas.microsoft.com/office/drawing/2014/main" id="{D842B935-13C4-C93B-045D-29AEB9FD86ED}"/>
              </a:ext>
            </a:extLst>
          </p:cNvPr>
          <p:cNvGrpSpPr/>
          <p:nvPr/>
        </p:nvGrpSpPr>
        <p:grpSpPr>
          <a:xfrm>
            <a:off x="-21771" y="5908991"/>
            <a:ext cx="7245625" cy="1222699"/>
            <a:chOff x="29239" y="595429"/>
            <a:chExt cx="7245625" cy="1222699"/>
          </a:xfrm>
        </p:grpSpPr>
        <p:sp>
          <p:nvSpPr>
            <p:cNvPr id="7" name="Freeform 7"/>
            <p:cNvSpPr/>
            <p:nvPr/>
          </p:nvSpPr>
          <p:spPr>
            <a:xfrm>
              <a:off x="29239" y="595429"/>
              <a:ext cx="7245625" cy="1222699"/>
            </a:xfrm>
            <a:custGeom>
              <a:avLst/>
              <a:gdLst/>
              <a:ahLst/>
              <a:cxnLst/>
              <a:rect l="l" t="t" r="r" b="b"/>
              <a:pathLst>
                <a:path w="7245625" h="1222699">
                  <a:moveTo>
                    <a:pt x="7245625" y="0"/>
                  </a:moveTo>
                  <a:lnTo>
                    <a:pt x="0" y="0"/>
                  </a:lnTo>
                  <a:lnTo>
                    <a:pt x="0" y="1222700"/>
                  </a:lnTo>
                  <a:lnTo>
                    <a:pt x="7245625" y="1222700"/>
                  </a:lnTo>
                  <a:lnTo>
                    <a:pt x="724562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a:off x="302889" y="889869"/>
              <a:ext cx="6367450" cy="524902"/>
            </a:xfrm>
            <a:prstGeom prst="rect">
              <a:avLst/>
            </a:prstGeom>
          </p:spPr>
          <p:txBody>
            <a:bodyPr lIns="0" tIns="0" rIns="0" bIns="0" rtlCol="0" anchor="t">
              <a:spAutoFit/>
            </a:bodyPr>
            <a:lstStyle/>
            <a:p>
              <a:pPr algn="ctr">
                <a:lnSpc>
                  <a:spcPts val="4356"/>
                </a:lnSpc>
                <a:spcBef>
                  <a:spcPct val="0"/>
                </a:spcBef>
              </a:pPr>
              <a:r>
                <a:rPr lang="en-US" sz="3111" b="1" dirty="0">
                  <a:solidFill>
                    <a:srgbClr val="FFFFFF"/>
                  </a:solidFill>
                  <a:latin typeface="Open Sans 1 Bold"/>
                  <a:ea typeface="Open Sans 1 Bold"/>
                  <a:cs typeface="Open Sans 1 Bold"/>
                  <a:sym typeface="Open Sans 1 Bold"/>
                </a:rPr>
                <a:t>CONTACT US AT:</a:t>
              </a:r>
            </a:p>
          </p:txBody>
        </p:sp>
      </p:grpSp>
      <p:sp>
        <p:nvSpPr>
          <p:cNvPr id="9" name="Freeform 2">
            <a:extLst>
              <a:ext uri="{FF2B5EF4-FFF2-40B4-BE49-F238E27FC236}">
                <a16:creationId xmlns:a16="http://schemas.microsoft.com/office/drawing/2014/main" id="{8BF223AF-7B5A-C1C4-9DF3-9CCDA32175F1}"/>
              </a:ext>
            </a:extLst>
          </p:cNvPr>
          <p:cNvSpPr/>
          <p:nvPr/>
        </p:nvSpPr>
        <p:spPr>
          <a:xfrm rot="5400000" flipV="1">
            <a:off x="9488774" y="-2595796"/>
            <a:ext cx="6203431" cy="11395021"/>
          </a:xfrm>
          <a:custGeom>
            <a:avLst/>
            <a:gdLst/>
            <a:ahLst/>
            <a:cxnLst/>
            <a:rect l="l" t="t" r="r" b="b"/>
            <a:pathLst>
              <a:path w="3368992" h="4114800">
                <a:moveTo>
                  <a:pt x="0" y="0"/>
                </a:moveTo>
                <a:lnTo>
                  <a:pt x="3368992" y="0"/>
                </a:lnTo>
                <a:lnTo>
                  <a:pt x="336899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andscape of a canyon&#10;&#10;AI-generated content may be incorrect.">
            <a:extLst>
              <a:ext uri="{FF2B5EF4-FFF2-40B4-BE49-F238E27FC236}">
                <a16:creationId xmlns:a16="http://schemas.microsoft.com/office/drawing/2014/main" id="{12423D91-0E57-A924-BA72-BDBA0C6D9C5B}"/>
              </a:ext>
            </a:extLst>
          </p:cNvPr>
          <p:cNvPicPr>
            <a:picLocks noChangeAspect="1"/>
          </p:cNvPicPr>
          <p:nvPr/>
        </p:nvPicPr>
        <p:blipFill>
          <a:blip r:embed="rId2"/>
          <a:srcRect l="4726" t="10224" r="10586" b="4726"/>
          <a:stretch/>
        </p:blipFill>
        <p:spPr>
          <a:xfrm>
            <a:off x="20" y="1923"/>
            <a:ext cx="18287980" cy="10285077"/>
          </a:xfrm>
          <a:prstGeom prst="rect">
            <a:avLst/>
          </a:prstGeom>
        </p:spPr>
      </p:pic>
      <p:grpSp>
        <p:nvGrpSpPr>
          <p:cNvPr id="10" name="Group 9">
            <a:extLst>
              <a:ext uri="{FF2B5EF4-FFF2-40B4-BE49-F238E27FC236}">
                <a16:creationId xmlns:a16="http://schemas.microsoft.com/office/drawing/2014/main" id="{81D2095F-42D4-A2A5-129D-2C7F8AA41D8F}"/>
              </a:ext>
            </a:extLst>
          </p:cNvPr>
          <p:cNvGrpSpPr/>
          <p:nvPr/>
        </p:nvGrpSpPr>
        <p:grpSpPr>
          <a:xfrm>
            <a:off x="73835" y="9410700"/>
            <a:ext cx="3202765" cy="811656"/>
            <a:chOff x="0" y="0"/>
            <a:chExt cx="4270353" cy="1082208"/>
          </a:xfrm>
        </p:grpSpPr>
        <p:grpSp>
          <p:nvGrpSpPr>
            <p:cNvPr id="11" name="Group 10">
              <a:extLst>
                <a:ext uri="{FF2B5EF4-FFF2-40B4-BE49-F238E27FC236}">
                  <a16:creationId xmlns:a16="http://schemas.microsoft.com/office/drawing/2014/main" id="{5972DB69-DF58-B4F5-8C60-4B8CF31555BF}"/>
                </a:ext>
              </a:extLst>
            </p:cNvPr>
            <p:cNvGrpSpPr/>
            <p:nvPr/>
          </p:nvGrpSpPr>
          <p:grpSpPr>
            <a:xfrm>
              <a:off x="0" y="0"/>
              <a:ext cx="4270353" cy="1082208"/>
              <a:chOff x="0" y="0"/>
              <a:chExt cx="1350330" cy="342205"/>
            </a:xfrm>
          </p:grpSpPr>
          <p:sp>
            <p:nvSpPr>
              <p:cNvPr id="14" name="Freeform 13">
                <a:extLst>
                  <a:ext uri="{FF2B5EF4-FFF2-40B4-BE49-F238E27FC236}">
                    <a16:creationId xmlns:a16="http://schemas.microsoft.com/office/drawing/2014/main" id="{29A97FA9-576C-87D3-7F74-1BED543FA540}"/>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5" name="TextBox 14">
                <a:extLst>
                  <a:ext uri="{FF2B5EF4-FFF2-40B4-BE49-F238E27FC236}">
                    <a16:creationId xmlns:a16="http://schemas.microsoft.com/office/drawing/2014/main" id="{8BC2907C-EFAD-F6B0-E5DB-D11D3617CE07}"/>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12" name="TextBox 15">
              <a:extLst>
                <a:ext uri="{FF2B5EF4-FFF2-40B4-BE49-F238E27FC236}">
                  <a16:creationId xmlns:a16="http://schemas.microsoft.com/office/drawing/2014/main" id="{A851BC88-3580-6E14-FCBA-AAF372F70051}"/>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13" name="Freeform 16">
              <a:extLst>
                <a:ext uri="{FF2B5EF4-FFF2-40B4-BE49-F238E27FC236}">
                  <a16:creationId xmlns:a16="http://schemas.microsoft.com/office/drawing/2014/main" id="{42A7B4F2-5C89-3EA7-79AC-4FE78B1210A0}"/>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3">
                <a:extLst>
                  <a:ext uri="{96DAC541-7B7A-43D3-8B79-37D633B846F1}">
                    <asvg:svgBlip xmlns:asvg="http://schemas.microsoft.com/office/drawing/2016/SVG/main" r:embed="rId4"/>
                  </a:ext>
                </a:extLst>
              </a:blip>
              <a:stretch>
                <a:fillRect r="-99404" b="-289543"/>
              </a:stretch>
            </a:blipFill>
          </p:spPr>
          <p:txBody>
            <a:bodyPr/>
            <a:lstStyle/>
            <a:p>
              <a:endParaRPr lang="en-US"/>
            </a:p>
          </p:txBody>
        </p:sp>
      </p:grpSp>
    </p:spTree>
    <p:extLst>
      <p:ext uri="{BB962C8B-B14F-4D97-AF65-F5344CB8AC3E}">
        <p14:creationId xmlns:p14="http://schemas.microsoft.com/office/powerpoint/2010/main" val="4082988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CD8F80-84F0-D3F9-73A3-4DA77C658B1C}"/>
              </a:ext>
            </a:extLst>
          </p:cNvPr>
          <p:cNvPicPr>
            <a:picLocks noChangeAspect="1"/>
          </p:cNvPicPr>
          <p:nvPr/>
        </p:nvPicPr>
        <p:blipFill>
          <a:blip r:embed="rId2"/>
          <a:srcRect l="11116" t="11116" b="14443"/>
          <a:stretch/>
        </p:blipFill>
        <p:spPr>
          <a:xfrm>
            <a:off x="-10886" y="-38100"/>
            <a:ext cx="18288000" cy="10325100"/>
          </a:xfrm>
          <a:prstGeom prst="rect">
            <a:avLst/>
          </a:prstGeom>
        </p:spPr>
      </p:pic>
      <p:pic>
        <p:nvPicPr>
          <p:cNvPr id="17" name="Picture 16">
            <a:extLst>
              <a:ext uri="{FF2B5EF4-FFF2-40B4-BE49-F238E27FC236}">
                <a16:creationId xmlns:a16="http://schemas.microsoft.com/office/drawing/2014/main" id="{34928861-582C-CF66-1E8E-54BA182B4182}"/>
              </a:ext>
            </a:extLst>
          </p:cNvPr>
          <p:cNvPicPr>
            <a:picLocks noChangeAspect="1"/>
          </p:cNvPicPr>
          <p:nvPr/>
        </p:nvPicPr>
        <p:blipFill>
          <a:blip r:embed="rId3"/>
          <a:stretch>
            <a:fillRect/>
          </a:stretch>
        </p:blipFill>
        <p:spPr>
          <a:xfrm>
            <a:off x="11811000" y="470605"/>
            <a:ext cx="4830840" cy="1175456"/>
          </a:xfrm>
          <a:prstGeom prst="rect">
            <a:avLst/>
          </a:prstGeom>
        </p:spPr>
      </p:pic>
      <p:pic>
        <p:nvPicPr>
          <p:cNvPr id="19" name="Picture 18">
            <a:extLst>
              <a:ext uri="{FF2B5EF4-FFF2-40B4-BE49-F238E27FC236}">
                <a16:creationId xmlns:a16="http://schemas.microsoft.com/office/drawing/2014/main" id="{7ACBCD36-E248-2572-9CEE-ED1A749B55CB}"/>
              </a:ext>
            </a:extLst>
          </p:cNvPr>
          <p:cNvPicPr>
            <a:picLocks noChangeAspect="1"/>
          </p:cNvPicPr>
          <p:nvPr/>
        </p:nvPicPr>
        <p:blipFill>
          <a:blip r:embed="rId4"/>
          <a:stretch>
            <a:fillRect/>
          </a:stretch>
        </p:blipFill>
        <p:spPr>
          <a:xfrm>
            <a:off x="5181600" y="4762500"/>
            <a:ext cx="7924800" cy="2019669"/>
          </a:xfrm>
          <a:prstGeom prst="rect">
            <a:avLst/>
          </a:prstGeom>
        </p:spPr>
      </p:pic>
      <p:sp>
        <p:nvSpPr>
          <p:cNvPr id="22" name="Arrow: Pentagon 21">
            <a:extLst>
              <a:ext uri="{FF2B5EF4-FFF2-40B4-BE49-F238E27FC236}">
                <a16:creationId xmlns:a16="http://schemas.microsoft.com/office/drawing/2014/main" id="{5E7B54D8-1CD1-F9BE-C630-70495A9012F0}"/>
              </a:ext>
            </a:extLst>
          </p:cNvPr>
          <p:cNvSpPr/>
          <p:nvPr/>
        </p:nvSpPr>
        <p:spPr>
          <a:xfrm>
            <a:off x="10348080" y="791448"/>
            <a:ext cx="1066800" cy="533769"/>
          </a:xfrm>
          <a:prstGeom prst="homePlate">
            <a:avLst/>
          </a:prstGeom>
          <a:solidFill>
            <a:srgbClr val="1111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Pentagon 22">
            <a:extLst>
              <a:ext uri="{FF2B5EF4-FFF2-40B4-BE49-F238E27FC236}">
                <a16:creationId xmlns:a16="http://schemas.microsoft.com/office/drawing/2014/main" id="{3AB8F85B-F336-8A86-C012-AF17D24C5F92}"/>
              </a:ext>
            </a:extLst>
          </p:cNvPr>
          <p:cNvSpPr/>
          <p:nvPr/>
        </p:nvSpPr>
        <p:spPr>
          <a:xfrm>
            <a:off x="3352800" y="5295900"/>
            <a:ext cx="1600200" cy="971735"/>
          </a:xfrm>
          <a:prstGeom prst="homePlate">
            <a:avLst/>
          </a:prstGeom>
          <a:solidFill>
            <a:srgbClr val="1111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9FEF41A-E9A1-7A0B-C477-9D1B76431F48}"/>
              </a:ext>
            </a:extLst>
          </p:cNvPr>
          <p:cNvSpPr/>
          <p:nvPr/>
        </p:nvSpPr>
        <p:spPr>
          <a:xfrm>
            <a:off x="15316200" y="9816394"/>
            <a:ext cx="2819400" cy="356306"/>
          </a:xfrm>
          <a:prstGeom prst="rect">
            <a:avLst/>
          </a:prstGeom>
          <a:solidFill>
            <a:srgbClr val="1111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BUSINESS INSIDER</a:t>
            </a:r>
          </a:p>
        </p:txBody>
      </p:sp>
      <p:grpSp>
        <p:nvGrpSpPr>
          <p:cNvPr id="2" name="Group 1">
            <a:extLst>
              <a:ext uri="{FF2B5EF4-FFF2-40B4-BE49-F238E27FC236}">
                <a16:creationId xmlns:a16="http://schemas.microsoft.com/office/drawing/2014/main" id="{6D4D82B8-C02B-378E-8D70-E4A66F47527F}"/>
              </a:ext>
            </a:extLst>
          </p:cNvPr>
          <p:cNvGrpSpPr/>
          <p:nvPr/>
        </p:nvGrpSpPr>
        <p:grpSpPr>
          <a:xfrm>
            <a:off x="73835" y="9410700"/>
            <a:ext cx="3202765" cy="811656"/>
            <a:chOff x="0" y="0"/>
            <a:chExt cx="4270353" cy="1082208"/>
          </a:xfrm>
        </p:grpSpPr>
        <p:grpSp>
          <p:nvGrpSpPr>
            <p:cNvPr id="4" name="Group 3">
              <a:extLst>
                <a:ext uri="{FF2B5EF4-FFF2-40B4-BE49-F238E27FC236}">
                  <a16:creationId xmlns:a16="http://schemas.microsoft.com/office/drawing/2014/main" id="{47A3B121-2978-72F0-BB67-2EDB0BA37D94}"/>
                </a:ext>
              </a:extLst>
            </p:cNvPr>
            <p:cNvGrpSpPr/>
            <p:nvPr/>
          </p:nvGrpSpPr>
          <p:grpSpPr>
            <a:xfrm>
              <a:off x="0" y="0"/>
              <a:ext cx="4270353" cy="1082208"/>
              <a:chOff x="0" y="0"/>
              <a:chExt cx="1350330" cy="342205"/>
            </a:xfrm>
          </p:grpSpPr>
          <p:sp>
            <p:nvSpPr>
              <p:cNvPr id="7" name="Freeform 13">
                <a:extLst>
                  <a:ext uri="{FF2B5EF4-FFF2-40B4-BE49-F238E27FC236}">
                    <a16:creationId xmlns:a16="http://schemas.microsoft.com/office/drawing/2014/main" id="{33F00163-331B-24CC-1FB1-BEC35D6F841E}"/>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8" name="TextBox 14">
                <a:extLst>
                  <a:ext uri="{FF2B5EF4-FFF2-40B4-BE49-F238E27FC236}">
                    <a16:creationId xmlns:a16="http://schemas.microsoft.com/office/drawing/2014/main" id="{47CD73DD-5206-9FB7-85BF-683CA35435E6}"/>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5" name="TextBox 15">
              <a:extLst>
                <a:ext uri="{FF2B5EF4-FFF2-40B4-BE49-F238E27FC236}">
                  <a16:creationId xmlns:a16="http://schemas.microsoft.com/office/drawing/2014/main" id="{72370B9A-4B8D-872C-53DF-264DF41C7FDF}"/>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6" name="Freeform 16">
              <a:extLst>
                <a:ext uri="{FF2B5EF4-FFF2-40B4-BE49-F238E27FC236}">
                  <a16:creationId xmlns:a16="http://schemas.microsoft.com/office/drawing/2014/main" id="{11AB253B-4053-D263-8E8A-0EAAAFDA5752}"/>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5">
                <a:extLst>
                  <a:ext uri="{96DAC541-7B7A-43D3-8B79-37D633B846F1}">
                    <asvg:svgBlip xmlns:asvg="http://schemas.microsoft.com/office/drawing/2016/SVG/main" r:embed="rId6"/>
                  </a:ext>
                </a:extLst>
              </a:blip>
              <a:stretch>
                <a:fillRect r="-99404" b="-289543"/>
              </a:stretch>
            </a:blipFill>
          </p:spPr>
          <p:txBody>
            <a:bodyPr/>
            <a:lstStyle/>
            <a:p>
              <a:endParaRPr lang="en-US"/>
            </a:p>
          </p:txBody>
        </p:sp>
      </p:grpSp>
    </p:spTree>
    <p:extLst>
      <p:ext uri="{BB962C8B-B14F-4D97-AF65-F5344CB8AC3E}">
        <p14:creationId xmlns:p14="http://schemas.microsoft.com/office/powerpoint/2010/main" val="3798630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4B51E9-8903-3278-4016-7E76F9DE482D}"/>
              </a:ext>
            </a:extLst>
          </p:cNvPr>
          <p:cNvSpPr txBox="1"/>
          <p:nvPr/>
        </p:nvSpPr>
        <p:spPr>
          <a:xfrm>
            <a:off x="2438400" y="641767"/>
            <a:ext cx="14554200" cy="523220"/>
          </a:xfrm>
          <a:prstGeom prst="rect">
            <a:avLst/>
          </a:prstGeom>
          <a:noFill/>
        </p:spPr>
        <p:txBody>
          <a:bodyPr wrap="square" rtlCol="0">
            <a:spAutoFit/>
          </a:bodyPr>
          <a:lstStyle/>
          <a:p>
            <a:r>
              <a:rPr lang="en-US" sz="2800" b="1" dirty="0">
                <a:solidFill>
                  <a:srgbClr val="C00000"/>
                </a:solidFill>
                <a:latin typeface="Canva Sans" panose="020B0604020202020204" charset="0"/>
              </a:rPr>
              <a:t>TRANSPORTATION TOWARDS KHI DETAILS FROM KHEORA KM AND OTHER DETAILS</a:t>
            </a:r>
          </a:p>
        </p:txBody>
      </p:sp>
      <p:sp>
        <p:nvSpPr>
          <p:cNvPr id="4" name="Freeform 3">
            <a:extLst>
              <a:ext uri="{FF2B5EF4-FFF2-40B4-BE49-F238E27FC236}">
                <a16:creationId xmlns:a16="http://schemas.microsoft.com/office/drawing/2014/main" id="{87ACBDA1-08DB-E1A0-4BF0-94B5A849EC8C}"/>
              </a:ext>
            </a:extLst>
          </p:cNvPr>
          <p:cNvSpPr/>
          <p:nvPr/>
        </p:nvSpPr>
        <p:spPr>
          <a:xfrm>
            <a:off x="277124" y="263363"/>
            <a:ext cx="1932676" cy="1932676"/>
          </a:xfrm>
          <a:custGeom>
            <a:avLst/>
            <a:gdLst/>
            <a:ahLst/>
            <a:cxnLst/>
            <a:rect l="l" t="t" r="r" b="b"/>
            <a:pathLst>
              <a:path w="1932676" h="1932676">
                <a:moveTo>
                  <a:pt x="0" y="0"/>
                </a:moveTo>
                <a:lnTo>
                  <a:pt x="1932676" y="0"/>
                </a:lnTo>
                <a:lnTo>
                  <a:pt x="1932676" y="1932676"/>
                </a:lnTo>
                <a:lnTo>
                  <a:pt x="0" y="19326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Canva Sans" panose="020B0604020202020204" charset="0"/>
            </a:endParaRPr>
          </a:p>
        </p:txBody>
      </p:sp>
      <p:sp>
        <p:nvSpPr>
          <p:cNvPr id="10" name="TextBox 9">
            <a:extLst>
              <a:ext uri="{FF2B5EF4-FFF2-40B4-BE49-F238E27FC236}">
                <a16:creationId xmlns:a16="http://schemas.microsoft.com/office/drawing/2014/main" id="{9BEF4BCF-FC37-EA83-3C71-161AB51ED87C}"/>
              </a:ext>
            </a:extLst>
          </p:cNvPr>
          <p:cNvSpPr txBox="1"/>
          <p:nvPr/>
        </p:nvSpPr>
        <p:spPr>
          <a:xfrm>
            <a:off x="2457090" y="1288098"/>
            <a:ext cx="9125309" cy="1631216"/>
          </a:xfrm>
          <a:prstGeom prst="rect">
            <a:avLst/>
          </a:prstGeom>
          <a:noFill/>
        </p:spPr>
        <p:txBody>
          <a:bodyPr wrap="square">
            <a:spAutoFit/>
          </a:bodyPr>
          <a:lstStyle/>
          <a:p>
            <a:pPr>
              <a:buNone/>
            </a:pPr>
            <a:r>
              <a:rPr lang="en-US" sz="2800" b="1" dirty="0">
                <a:solidFill>
                  <a:srgbClr val="C00000"/>
                </a:solidFill>
                <a:latin typeface="Canva Sans" panose="020B0604020202020204" charset="0"/>
              </a:rPr>
              <a:t>Distance From Our </a:t>
            </a:r>
            <a:r>
              <a:rPr lang="en-US" sz="2800" dirty="0" err="1">
                <a:latin typeface="Canva Sans" panose="020B0604020202020204" charset="0"/>
              </a:rPr>
              <a:t>Khewra</a:t>
            </a:r>
            <a:r>
              <a:rPr lang="en-US" sz="2800" dirty="0">
                <a:latin typeface="Canva Sans" panose="020B0604020202020204" charset="0"/>
              </a:rPr>
              <a:t> &amp; Kala Bagh Mines to </a:t>
            </a:r>
            <a:r>
              <a:rPr lang="en-US" sz="2400" dirty="0">
                <a:latin typeface="Canva Sans" panose="020B0604020202020204" charset="0"/>
              </a:rPr>
              <a:t>Karachi Port</a:t>
            </a:r>
          </a:p>
          <a:p>
            <a:r>
              <a:rPr lang="en-US" sz="2400" b="1" dirty="0">
                <a:latin typeface="Canva Sans" panose="020B0604020202020204" charset="0"/>
              </a:rPr>
              <a:t>Distance: </a:t>
            </a:r>
            <a:r>
              <a:rPr lang="en-US" sz="2400" dirty="0">
                <a:latin typeface="Canva Sans" panose="020B0604020202020204" charset="0"/>
              </a:rPr>
              <a:t>Approx. 1,289 to 1600 km by road</a:t>
            </a:r>
          </a:p>
          <a:p>
            <a:r>
              <a:rPr lang="en-US" sz="2400" b="1" dirty="0">
                <a:latin typeface="Canva Sans" panose="020B0604020202020204" charset="0"/>
              </a:rPr>
              <a:t>Travel Time: </a:t>
            </a:r>
            <a:r>
              <a:rPr lang="en-US" sz="2400" dirty="0">
                <a:latin typeface="Canva Sans" panose="020B0604020202020204" charset="0"/>
              </a:rPr>
              <a:t>Around 20–24 hours</a:t>
            </a:r>
          </a:p>
        </p:txBody>
      </p:sp>
      <p:sp>
        <p:nvSpPr>
          <p:cNvPr id="12" name="TextBox 11">
            <a:extLst>
              <a:ext uri="{FF2B5EF4-FFF2-40B4-BE49-F238E27FC236}">
                <a16:creationId xmlns:a16="http://schemas.microsoft.com/office/drawing/2014/main" id="{D096CF35-A505-48A3-C436-9D42D1A9F644}"/>
              </a:ext>
            </a:extLst>
          </p:cNvPr>
          <p:cNvSpPr txBox="1"/>
          <p:nvPr/>
        </p:nvSpPr>
        <p:spPr>
          <a:xfrm>
            <a:off x="2438400" y="3103980"/>
            <a:ext cx="8915400" cy="2000548"/>
          </a:xfrm>
          <a:prstGeom prst="rect">
            <a:avLst/>
          </a:prstGeom>
          <a:noFill/>
        </p:spPr>
        <p:txBody>
          <a:bodyPr wrap="square">
            <a:spAutoFit/>
          </a:bodyPr>
          <a:lstStyle/>
          <a:p>
            <a:pPr>
              <a:buNone/>
            </a:pPr>
            <a:r>
              <a:rPr lang="en-US" sz="2800" b="1" dirty="0">
                <a:solidFill>
                  <a:srgbClr val="C00000"/>
                </a:solidFill>
                <a:latin typeface="Canva Sans" panose="020B0604020202020204" charset="0"/>
              </a:rPr>
              <a:t>Processing Units:</a:t>
            </a:r>
          </a:p>
          <a:p>
            <a:r>
              <a:rPr lang="en-US" sz="2400" b="1" dirty="0">
                <a:latin typeface="Canva Sans" panose="020B0604020202020204" charset="0"/>
              </a:rPr>
              <a:t>Primary Unit:</a:t>
            </a:r>
            <a:r>
              <a:rPr lang="en-US" sz="2400" dirty="0">
                <a:latin typeface="Canva Sans" panose="020B0604020202020204" charset="0"/>
              </a:rPr>
              <a:t> Located </a:t>
            </a:r>
            <a:r>
              <a:rPr lang="en-US" sz="2400" b="1" dirty="0">
                <a:latin typeface="Canva Sans" panose="020B0604020202020204" charset="0"/>
              </a:rPr>
              <a:t>near </a:t>
            </a:r>
            <a:r>
              <a:rPr lang="en-US" sz="2400" b="1" dirty="0" err="1">
                <a:latin typeface="Canva Sans" panose="020B0604020202020204" charset="0"/>
              </a:rPr>
              <a:t>Khewra</a:t>
            </a:r>
            <a:r>
              <a:rPr lang="en-US" sz="2400" b="1" dirty="0">
                <a:latin typeface="Canva Sans" panose="020B0604020202020204" charset="0"/>
              </a:rPr>
              <a:t> Mines</a:t>
            </a:r>
            <a:r>
              <a:rPr lang="en-US" sz="2400" dirty="0">
                <a:latin typeface="Canva Sans" panose="020B0604020202020204" charset="0"/>
              </a:rPr>
              <a:t> (for bulk processing &amp; initial packaging) at </a:t>
            </a:r>
            <a:r>
              <a:rPr lang="en-US" sz="2400" b="1" dirty="0">
                <a:latin typeface="Canva Sans" panose="020B0604020202020204" charset="0"/>
              </a:rPr>
              <a:t>nearby unit</a:t>
            </a:r>
            <a:endParaRPr lang="en-US" sz="2400" dirty="0">
              <a:latin typeface="Canva Sans" panose="020B0604020202020204" charset="0"/>
            </a:endParaRPr>
          </a:p>
          <a:p>
            <a:r>
              <a:rPr lang="en-US" sz="2400" b="1" dirty="0">
                <a:latin typeface="Canva Sans" panose="020B0604020202020204" charset="0"/>
              </a:rPr>
              <a:t>Secondary Unit:</a:t>
            </a:r>
            <a:r>
              <a:rPr lang="en-US" sz="2400" dirty="0">
                <a:latin typeface="Canva Sans" panose="020B0604020202020204" charset="0"/>
              </a:rPr>
              <a:t> Near </a:t>
            </a:r>
            <a:r>
              <a:rPr lang="en-US" sz="2400" b="1" dirty="0">
                <a:latin typeface="Canva Sans" panose="020B0604020202020204" charset="0"/>
              </a:rPr>
              <a:t>Lahore</a:t>
            </a:r>
            <a:r>
              <a:rPr lang="en-US" sz="2400" dirty="0">
                <a:latin typeface="Canva Sans" panose="020B0604020202020204" charset="0"/>
              </a:rPr>
              <a:t> (for value-added packaging &amp; exports)</a:t>
            </a:r>
          </a:p>
        </p:txBody>
      </p:sp>
      <p:sp>
        <p:nvSpPr>
          <p:cNvPr id="14" name="TextBox 13">
            <a:extLst>
              <a:ext uri="{FF2B5EF4-FFF2-40B4-BE49-F238E27FC236}">
                <a16:creationId xmlns:a16="http://schemas.microsoft.com/office/drawing/2014/main" id="{73C16E4F-AE08-0D70-88E2-66421528E078}"/>
              </a:ext>
            </a:extLst>
          </p:cNvPr>
          <p:cNvSpPr txBox="1"/>
          <p:nvPr/>
        </p:nvSpPr>
        <p:spPr>
          <a:xfrm>
            <a:off x="2438400" y="5434893"/>
            <a:ext cx="9144000" cy="2000548"/>
          </a:xfrm>
          <a:prstGeom prst="rect">
            <a:avLst/>
          </a:prstGeom>
          <a:noFill/>
        </p:spPr>
        <p:txBody>
          <a:bodyPr wrap="square">
            <a:spAutoFit/>
          </a:bodyPr>
          <a:lstStyle/>
          <a:p>
            <a:pPr>
              <a:buNone/>
            </a:pPr>
            <a:r>
              <a:rPr lang="en-US" sz="2800" b="1" dirty="0">
                <a:solidFill>
                  <a:srgbClr val="C00000"/>
                </a:solidFill>
                <a:latin typeface="Canva Sans" panose="020B0604020202020204" charset="0"/>
              </a:rPr>
              <a:t>Logistics Workflow:</a:t>
            </a:r>
          </a:p>
          <a:p>
            <a:pPr>
              <a:buFont typeface="+mj-lt"/>
              <a:buAutoNum type="arabicPeriod"/>
            </a:pPr>
            <a:r>
              <a:rPr lang="en-US" sz="2400" dirty="0">
                <a:latin typeface="Canva Sans" panose="020B0604020202020204" charset="0"/>
              </a:rPr>
              <a:t>Salt extracted from </a:t>
            </a:r>
            <a:r>
              <a:rPr lang="en-US" sz="2400" b="1" dirty="0" err="1">
                <a:latin typeface="Canva Sans" panose="020B0604020202020204" charset="0"/>
              </a:rPr>
              <a:t>Khewra</a:t>
            </a:r>
            <a:r>
              <a:rPr lang="en-US" sz="2400" b="1" dirty="0">
                <a:latin typeface="Canva Sans" panose="020B0604020202020204" charset="0"/>
              </a:rPr>
              <a:t> Mines</a:t>
            </a:r>
            <a:endParaRPr lang="en-US" sz="2400" dirty="0">
              <a:latin typeface="Canva Sans" panose="020B0604020202020204" charset="0"/>
            </a:endParaRPr>
          </a:p>
          <a:p>
            <a:pPr>
              <a:buFont typeface="+mj-lt"/>
              <a:buAutoNum type="arabicPeriod"/>
            </a:pPr>
            <a:r>
              <a:rPr lang="en-US" sz="2400" dirty="0">
                <a:latin typeface="Canva Sans" panose="020B0604020202020204" charset="0"/>
              </a:rPr>
              <a:t>Transported via </a:t>
            </a:r>
            <a:r>
              <a:rPr lang="en-US" sz="2400" b="1" dirty="0">
                <a:latin typeface="Canva Sans" panose="020B0604020202020204" charset="0"/>
              </a:rPr>
              <a:t>heavy-duty trucks</a:t>
            </a:r>
            <a:r>
              <a:rPr lang="en-US" sz="2400" dirty="0">
                <a:latin typeface="Canva Sans" panose="020B0604020202020204" charset="0"/>
              </a:rPr>
              <a:t> to </a:t>
            </a:r>
            <a:r>
              <a:rPr lang="en-US" sz="2400" b="1" dirty="0">
                <a:latin typeface="Canva Sans" panose="020B0604020202020204" charset="0"/>
              </a:rPr>
              <a:t>Karachi Port</a:t>
            </a:r>
            <a:endParaRPr lang="en-US" sz="2400" dirty="0">
              <a:latin typeface="Canva Sans" panose="020B0604020202020204" charset="0"/>
            </a:endParaRPr>
          </a:p>
          <a:p>
            <a:pPr>
              <a:buFont typeface="+mj-lt"/>
              <a:buAutoNum type="arabicPeriod"/>
            </a:pPr>
            <a:r>
              <a:rPr lang="en-US" sz="2400" b="1" dirty="0">
                <a:latin typeface="Canva Sans" panose="020B0604020202020204" charset="0"/>
              </a:rPr>
              <a:t> Alternate route via Lahore unit</a:t>
            </a:r>
            <a:r>
              <a:rPr lang="en-US" sz="2400" dirty="0">
                <a:latin typeface="Canva Sans" panose="020B0604020202020204" charset="0"/>
              </a:rPr>
              <a:t> (for customized orders or export-ready packaging)</a:t>
            </a:r>
          </a:p>
        </p:txBody>
      </p:sp>
      <p:sp>
        <p:nvSpPr>
          <p:cNvPr id="16" name="TextBox 15">
            <a:extLst>
              <a:ext uri="{FF2B5EF4-FFF2-40B4-BE49-F238E27FC236}">
                <a16:creationId xmlns:a16="http://schemas.microsoft.com/office/drawing/2014/main" id="{06D15F9D-A99E-9A7B-106F-D9C702245DF9}"/>
              </a:ext>
            </a:extLst>
          </p:cNvPr>
          <p:cNvSpPr txBox="1"/>
          <p:nvPr/>
        </p:nvSpPr>
        <p:spPr>
          <a:xfrm>
            <a:off x="2457091" y="7805225"/>
            <a:ext cx="9144000" cy="1631216"/>
          </a:xfrm>
          <a:prstGeom prst="rect">
            <a:avLst/>
          </a:prstGeom>
          <a:noFill/>
        </p:spPr>
        <p:txBody>
          <a:bodyPr wrap="square">
            <a:spAutoFit/>
          </a:bodyPr>
          <a:lstStyle/>
          <a:p>
            <a:pPr>
              <a:buNone/>
            </a:pPr>
            <a:r>
              <a:rPr lang="en-US" sz="2800" b="1" dirty="0">
                <a:solidFill>
                  <a:srgbClr val="C00000"/>
                </a:solidFill>
                <a:latin typeface="Canva Sans" panose="020B0604020202020204" charset="0"/>
              </a:rPr>
              <a:t>Key Benefits:</a:t>
            </a:r>
          </a:p>
          <a:p>
            <a:pPr>
              <a:buFont typeface="Arial" panose="020B0604020202020204" pitchFamily="34" charset="0"/>
              <a:buChar char="•"/>
            </a:pPr>
            <a:r>
              <a:rPr lang="en-US" sz="2400" dirty="0">
                <a:latin typeface="Canva Sans" panose="020B0604020202020204" charset="0"/>
              </a:rPr>
              <a:t>Efficient &amp; direct logistics from mine to port</a:t>
            </a:r>
          </a:p>
          <a:p>
            <a:pPr>
              <a:buFont typeface="Arial" panose="020B0604020202020204" pitchFamily="34" charset="0"/>
              <a:buChar char="•"/>
            </a:pPr>
            <a:r>
              <a:rPr lang="en-US" sz="2400" dirty="0">
                <a:latin typeface="Canva Sans" panose="020B0604020202020204" charset="0"/>
              </a:rPr>
              <a:t>Flexibility with </a:t>
            </a:r>
            <a:r>
              <a:rPr lang="en-US" sz="2400" b="1" dirty="0">
                <a:latin typeface="Canva Sans" panose="020B0604020202020204" charset="0"/>
              </a:rPr>
              <a:t>two processing points</a:t>
            </a:r>
            <a:endParaRPr lang="en-US" sz="2400" dirty="0">
              <a:latin typeface="Canva Sans" panose="020B0604020202020204" charset="0"/>
            </a:endParaRPr>
          </a:p>
          <a:p>
            <a:pPr>
              <a:buFont typeface="Arial" panose="020B0604020202020204" pitchFamily="34" charset="0"/>
              <a:buChar char="•"/>
            </a:pPr>
            <a:r>
              <a:rPr lang="en-US" sz="2400" dirty="0">
                <a:latin typeface="Canva Sans" panose="020B0604020202020204" charset="0"/>
              </a:rPr>
              <a:t>Timely delivery &amp; secure transportation</a:t>
            </a:r>
          </a:p>
        </p:txBody>
      </p:sp>
      <p:grpSp>
        <p:nvGrpSpPr>
          <p:cNvPr id="3" name="Group 2">
            <a:extLst>
              <a:ext uri="{FF2B5EF4-FFF2-40B4-BE49-F238E27FC236}">
                <a16:creationId xmlns:a16="http://schemas.microsoft.com/office/drawing/2014/main" id="{EAEBF97E-ACA0-66B9-41BE-99512957E11A}"/>
              </a:ext>
            </a:extLst>
          </p:cNvPr>
          <p:cNvGrpSpPr/>
          <p:nvPr/>
        </p:nvGrpSpPr>
        <p:grpSpPr>
          <a:xfrm>
            <a:off x="14935200" y="9410700"/>
            <a:ext cx="3202765" cy="811656"/>
            <a:chOff x="0" y="0"/>
            <a:chExt cx="4270353" cy="1082208"/>
          </a:xfrm>
        </p:grpSpPr>
        <p:grpSp>
          <p:nvGrpSpPr>
            <p:cNvPr id="5" name="Group 4">
              <a:extLst>
                <a:ext uri="{FF2B5EF4-FFF2-40B4-BE49-F238E27FC236}">
                  <a16:creationId xmlns:a16="http://schemas.microsoft.com/office/drawing/2014/main" id="{AC1637B7-F529-ABA0-49D0-D9EDF6CACDED}"/>
                </a:ext>
              </a:extLst>
            </p:cNvPr>
            <p:cNvGrpSpPr/>
            <p:nvPr/>
          </p:nvGrpSpPr>
          <p:grpSpPr>
            <a:xfrm>
              <a:off x="0" y="0"/>
              <a:ext cx="4270353" cy="1082208"/>
              <a:chOff x="0" y="0"/>
              <a:chExt cx="1350330" cy="342205"/>
            </a:xfrm>
          </p:grpSpPr>
          <p:sp>
            <p:nvSpPr>
              <p:cNvPr id="8" name="Freeform 13">
                <a:extLst>
                  <a:ext uri="{FF2B5EF4-FFF2-40B4-BE49-F238E27FC236}">
                    <a16:creationId xmlns:a16="http://schemas.microsoft.com/office/drawing/2014/main" id="{FFA8A026-DA18-EF2E-B5F4-C83DAEE5D48E}"/>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latin typeface="Canva Sans" panose="020B0604020202020204" charset="0"/>
                </a:endParaRPr>
              </a:p>
            </p:txBody>
          </p:sp>
          <p:sp>
            <p:nvSpPr>
              <p:cNvPr id="9" name="TextBox 14">
                <a:extLst>
                  <a:ext uri="{FF2B5EF4-FFF2-40B4-BE49-F238E27FC236}">
                    <a16:creationId xmlns:a16="http://schemas.microsoft.com/office/drawing/2014/main" id="{291A2375-D335-DBB4-1E8F-EB7E89E36C40}"/>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latin typeface="Canva Sans" panose="020B0604020202020204" charset="0"/>
                </a:endParaRPr>
              </a:p>
            </p:txBody>
          </p:sp>
        </p:grpSp>
        <p:sp>
          <p:nvSpPr>
            <p:cNvPr id="6" name="TextBox 15">
              <a:extLst>
                <a:ext uri="{FF2B5EF4-FFF2-40B4-BE49-F238E27FC236}">
                  <a16:creationId xmlns:a16="http://schemas.microsoft.com/office/drawing/2014/main" id="{7A54600B-038F-5FC7-A45A-4EDD7B6075B4}"/>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panose="020B0604020202020204" charset="0"/>
                  <a:ea typeface="Canva Sans"/>
                  <a:cs typeface="Canva Sans"/>
                  <a:sym typeface="Canva Sans"/>
                </a:rPr>
                <a:t>Org</a:t>
              </a:r>
              <a:r>
                <a:rPr lang="en-US" sz="4380" dirty="0">
                  <a:solidFill>
                    <a:srgbClr val="FF6404"/>
                  </a:solidFill>
                  <a:latin typeface="Canva Sans" panose="020B0604020202020204" charset="0"/>
                  <a:ea typeface="Canva Sans"/>
                  <a:cs typeface="Canva Sans"/>
                  <a:sym typeface="Canva Sans"/>
                </a:rPr>
                <a:t>a</a:t>
              </a:r>
              <a:r>
                <a:rPr lang="en-US" sz="4380" dirty="0">
                  <a:solidFill>
                    <a:srgbClr val="FFFFFF"/>
                  </a:solidFill>
                  <a:latin typeface="Canva Sans" panose="020B0604020202020204" charset="0"/>
                  <a:ea typeface="Canva Sans"/>
                  <a:cs typeface="Canva Sans"/>
                  <a:sym typeface="Canva Sans"/>
                </a:rPr>
                <a:t>nach</a:t>
              </a:r>
            </a:p>
          </p:txBody>
        </p:sp>
        <p:sp>
          <p:nvSpPr>
            <p:cNvPr id="7" name="Freeform 16">
              <a:extLst>
                <a:ext uri="{FF2B5EF4-FFF2-40B4-BE49-F238E27FC236}">
                  <a16:creationId xmlns:a16="http://schemas.microsoft.com/office/drawing/2014/main" id="{A73B081B-54C7-B4A4-94FC-2AB478DBCEE4}"/>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4">
                <a:extLst>
                  <a:ext uri="{96DAC541-7B7A-43D3-8B79-37D633B846F1}">
                    <asvg:svgBlip xmlns:asvg="http://schemas.microsoft.com/office/drawing/2016/SVG/main" r:embed="rId5"/>
                  </a:ext>
                </a:extLst>
              </a:blip>
              <a:stretch>
                <a:fillRect r="-99404" b="-289543"/>
              </a:stretch>
            </a:blipFill>
          </p:spPr>
          <p:txBody>
            <a:bodyPr/>
            <a:lstStyle/>
            <a:p>
              <a:endParaRPr lang="en-US">
                <a:latin typeface="Canva Sans" panose="020B0604020202020204" charset="0"/>
              </a:endParaRPr>
            </a:p>
          </p:txBody>
        </p:sp>
      </p:grpSp>
      <p:sp>
        <p:nvSpPr>
          <p:cNvPr id="18" name="Freeform 2">
            <a:extLst>
              <a:ext uri="{FF2B5EF4-FFF2-40B4-BE49-F238E27FC236}">
                <a16:creationId xmlns:a16="http://schemas.microsoft.com/office/drawing/2014/main" id="{AB543E1D-526B-6E58-37B2-AB87850C13D1}"/>
              </a:ext>
            </a:extLst>
          </p:cNvPr>
          <p:cNvSpPr/>
          <p:nvPr/>
        </p:nvSpPr>
        <p:spPr>
          <a:xfrm>
            <a:off x="0" y="2933700"/>
            <a:ext cx="1066800" cy="1730074"/>
          </a:xfrm>
          <a:custGeom>
            <a:avLst/>
            <a:gdLst/>
            <a:ahLst/>
            <a:cxnLst/>
            <a:rect l="l" t="t" r="r" b="b"/>
            <a:pathLst>
              <a:path w="2988373" h="4114800">
                <a:moveTo>
                  <a:pt x="0" y="0"/>
                </a:moveTo>
                <a:lnTo>
                  <a:pt x="2988373" y="0"/>
                </a:lnTo>
                <a:lnTo>
                  <a:pt x="298837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
            <a:extLst>
              <a:ext uri="{FF2B5EF4-FFF2-40B4-BE49-F238E27FC236}">
                <a16:creationId xmlns:a16="http://schemas.microsoft.com/office/drawing/2014/main" id="{C826266E-733C-5494-4EA5-6D0A6EB39B16}"/>
              </a:ext>
            </a:extLst>
          </p:cNvPr>
          <p:cNvSpPr/>
          <p:nvPr/>
        </p:nvSpPr>
        <p:spPr>
          <a:xfrm>
            <a:off x="0" y="5143500"/>
            <a:ext cx="1066800" cy="1730074"/>
          </a:xfrm>
          <a:custGeom>
            <a:avLst/>
            <a:gdLst/>
            <a:ahLst/>
            <a:cxnLst/>
            <a:rect l="l" t="t" r="r" b="b"/>
            <a:pathLst>
              <a:path w="2988373" h="4114800">
                <a:moveTo>
                  <a:pt x="0" y="0"/>
                </a:moveTo>
                <a:lnTo>
                  <a:pt x="2988373" y="0"/>
                </a:lnTo>
                <a:lnTo>
                  <a:pt x="298837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
            <a:extLst>
              <a:ext uri="{FF2B5EF4-FFF2-40B4-BE49-F238E27FC236}">
                <a16:creationId xmlns:a16="http://schemas.microsoft.com/office/drawing/2014/main" id="{5D2518D1-6665-965D-580A-30A0226A4C9D}"/>
              </a:ext>
            </a:extLst>
          </p:cNvPr>
          <p:cNvSpPr/>
          <p:nvPr/>
        </p:nvSpPr>
        <p:spPr>
          <a:xfrm>
            <a:off x="-24442" y="7461925"/>
            <a:ext cx="1066800" cy="1730074"/>
          </a:xfrm>
          <a:custGeom>
            <a:avLst/>
            <a:gdLst/>
            <a:ahLst/>
            <a:cxnLst/>
            <a:rect l="l" t="t" r="r" b="b"/>
            <a:pathLst>
              <a:path w="2988373" h="4114800">
                <a:moveTo>
                  <a:pt x="0" y="0"/>
                </a:moveTo>
                <a:lnTo>
                  <a:pt x="2988373" y="0"/>
                </a:lnTo>
                <a:lnTo>
                  <a:pt x="298837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3" name="Picture 22">
            <a:extLst>
              <a:ext uri="{FF2B5EF4-FFF2-40B4-BE49-F238E27FC236}">
                <a16:creationId xmlns:a16="http://schemas.microsoft.com/office/drawing/2014/main" id="{EE542FEC-A1BC-6CF4-6073-5AFFBA738C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2800" y="1156174"/>
            <a:ext cx="6696647" cy="2859917"/>
          </a:xfrm>
          <a:prstGeom prst="rect">
            <a:avLst/>
          </a:prstGeom>
        </p:spPr>
      </p:pic>
      <p:pic>
        <p:nvPicPr>
          <p:cNvPr id="25" name="Picture 24">
            <a:extLst>
              <a:ext uri="{FF2B5EF4-FFF2-40B4-BE49-F238E27FC236}">
                <a16:creationId xmlns:a16="http://schemas.microsoft.com/office/drawing/2014/main" id="{EB3D109E-6C6F-48FC-3309-22042AAB3A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24377" y="4092292"/>
            <a:ext cx="5268223" cy="5242208"/>
          </a:xfrm>
          <a:prstGeom prst="rect">
            <a:avLst/>
          </a:prstGeom>
        </p:spPr>
      </p:pic>
    </p:spTree>
    <p:extLst>
      <p:ext uri="{BB962C8B-B14F-4D97-AF65-F5344CB8AC3E}">
        <p14:creationId xmlns:p14="http://schemas.microsoft.com/office/powerpoint/2010/main" val="522324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7658"/>
        </a:solidFill>
        <a:effectLst/>
      </p:bgPr>
    </p:bg>
    <p:spTree>
      <p:nvGrpSpPr>
        <p:cNvPr id="1" name=""/>
        <p:cNvGrpSpPr/>
        <p:nvPr/>
      </p:nvGrpSpPr>
      <p:grpSpPr>
        <a:xfrm>
          <a:off x="0" y="0"/>
          <a:ext cx="0" cy="0"/>
          <a:chOff x="0" y="0"/>
          <a:chExt cx="0" cy="0"/>
        </a:xfrm>
      </p:grpSpPr>
      <p:sp>
        <p:nvSpPr>
          <p:cNvPr id="2" name="Freeform 2"/>
          <p:cNvSpPr/>
          <p:nvPr/>
        </p:nvSpPr>
        <p:spPr>
          <a:xfrm>
            <a:off x="175716" y="2350376"/>
            <a:ext cx="798372" cy="798372"/>
          </a:xfrm>
          <a:custGeom>
            <a:avLst/>
            <a:gdLst/>
            <a:ahLst/>
            <a:cxnLst/>
            <a:rect l="l" t="t" r="r" b="b"/>
            <a:pathLst>
              <a:path w="798372" h="798372">
                <a:moveTo>
                  <a:pt x="0" y="0"/>
                </a:moveTo>
                <a:lnTo>
                  <a:pt x="798371" y="0"/>
                </a:lnTo>
                <a:lnTo>
                  <a:pt x="798371" y="798372"/>
                </a:lnTo>
                <a:lnTo>
                  <a:pt x="0" y="7983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5716" y="3691673"/>
            <a:ext cx="798372" cy="798372"/>
          </a:xfrm>
          <a:custGeom>
            <a:avLst/>
            <a:gdLst/>
            <a:ahLst/>
            <a:cxnLst/>
            <a:rect l="l" t="t" r="r" b="b"/>
            <a:pathLst>
              <a:path w="798372" h="798372">
                <a:moveTo>
                  <a:pt x="0" y="0"/>
                </a:moveTo>
                <a:lnTo>
                  <a:pt x="798371" y="0"/>
                </a:lnTo>
                <a:lnTo>
                  <a:pt x="798371" y="798371"/>
                </a:lnTo>
                <a:lnTo>
                  <a:pt x="0" y="7983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75716" y="5083593"/>
            <a:ext cx="798372" cy="798372"/>
          </a:xfrm>
          <a:custGeom>
            <a:avLst/>
            <a:gdLst/>
            <a:ahLst/>
            <a:cxnLst/>
            <a:rect l="l" t="t" r="r" b="b"/>
            <a:pathLst>
              <a:path w="798372" h="798372">
                <a:moveTo>
                  <a:pt x="0" y="0"/>
                </a:moveTo>
                <a:lnTo>
                  <a:pt x="798371" y="0"/>
                </a:lnTo>
                <a:lnTo>
                  <a:pt x="798371" y="798371"/>
                </a:lnTo>
                <a:lnTo>
                  <a:pt x="0" y="7983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75716" y="6475513"/>
            <a:ext cx="798372" cy="798372"/>
          </a:xfrm>
          <a:custGeom>
            <a:avLst/>
            <a:gdLst/>
            <a:ahLst/>
            <a:cxnLst/>
            <a:rect l="l" t="t" r="r" b="b"/>
            <a:pathLst>
              <a:path w="798372" h="798372">
                <a:moveTo>
                  <a:pt x="0" y="0"/>
                </a:moveTo>
                <a:lnTo>
                  <a:pt x="798371" y="0"/>
                </a:lnTo>
                <a:lnTo>
                  <a:pt x="798371" y="798371"/>
                </a:lnTo>
                <a:lnTo>
                  <a:pt x="0" y="798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75716" y="7867433"/>
            <a:ext cx="798372" cy="798372"/>
          </a:xfrm>
          <a:custGeom>
            <a:avLst/>
            <a:gdLst/>
            <a:ahLst/>
            <a:cxnLst/>
            <a:rect l="l" t="t" r="r" b="b"/>
            <a:pathLst>
              <a:path w="798372" h="798372">
                <a:moveTo>
                  <a:pt x="0" y="0"/>
                </a:moveTo>
                <a:lnTo>
                  <a:pt x="798371" y="0"/>
                </a:lnTo>
                <a:lnTo>
                  <a:pt x="798371" y="798371"/>
                </a:lnTo>
                <a:lnTo>
                  <a:pt x="0" y="7983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75716" y="9211884"/>
            <a:ext cx="798372" cy="798372"/>
          </a:xfrm>
          <a:custGeom>
            <a:avLst/>
            <a:gdLst/>
            <a:ahLst/>
            <a:cxnLst/>
            <a:rect l="l" t="t" r="r" b="b"/>
            <a:pathLst>
              <a:path w="798372" h="798372">
                <a:moveTo>
                  <a:pt x="0" y="0"/>
                </a:moveTo>
                <a:lnTo>
                  <a:pt x="798371" y="0"/>
                </a:lnTo>
                <a:lnTo>
                  <a:pt x="798371" y="798372"/>
                </a:lnTo>
                <a:lnTo>
                  <a:pt x="0" y="7983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3553695" y="20141"/>
            <a:ext cx="4734305" cy="10246718"/>
          </a:xfrm>
          <a:custGeom>
            <a:avLst/>
            <a:gdLst/>
            <a:ahLst/>
            <a:cxnLst/>
            <a:rect l="l" t="t" r="r" b="b"/>
            <a:pathLst>
              <a:path w="4734305" h="10246718">
                <a:moveTo>
                  <a:pt x="0" y="0"/>
                </a:moveTo>
                <a:lnTo>
                  <a:pt x="4734305" y="0"/>
                </a:lnTo>
                <a:lnTo>
                  <a:pt x="4734305" y="10246718"/>
                </a:lnTo>
                <a:lnTo>
                  <a:pt x="0" y="10246718"/>
                </a:lnTo>
                <a:lnTo>
                  <a:pt x="0" y="0"/>
                </a:lnTo>
                <a:close/>
              </a:path>
            </a:pathLst>
          </a:custGeom>
          <a:blipFill>
            <a:blip r:embed="rId14"/>
            <a:stretch>
              <a:fillRect l="-186213" r="-40481"/>
            </a:stretch>
          </a:blipFill>
        </p:spPr>
        <p:txBody>
          <a:bodyPr/>
          <a:lstStyle/>
          <a:p>
            <a:endParaRPr lang="en-US"/>
          </a:p>
        </p:txBody>
      </p:sp>
      <p:sp>
        <p:nvSpPr>
          <p:cNvPr id="9" name="TextBox 9"/>
          <p:cNvSpPr txBox="1"/>
          <p:nvPr/>
        </p:nvSpPr>
        <p:spPr>
          <a:xfrm>
            <a:off x="1655027" y="5045052"/>
            <a:ext cx="8915009" cy="874214"/>
          </a:xfrm>
          <a:prstGeom prst="rect">
            <a:avLst/>
          </a:prstGeom>
        </p:spPr>
        <p:txBody>
          <a:bodyPr wrap="square" lIns="0" tIns="0" rIns="0" bIns="0" rtlCol="0" anchor="t">
            <a:spAutoFit/>
          </a:bodyPr>
          <a:lstStyle/>
          <a:p>
            <a:pPr algn="ctr">
              <a:lnSpc>
                <a:spcPts val="7279"/>
              </a:lnSpc>
            </a:pPr>
            <a:r>
              <a:rPr lang="en-US" sz="5199" dirty="0">
                <a:solidFill>
                  <a:srgbClr val="FFFFFF"/>
                </a:solidFill>
                <a:latin typeface="Canva Sans"/>
                <a:ea typeface="Canva Sans"/>
                <a:cs typeface="Canva Sans"/>
                <a:sym typeface="Canva Sans"/>
                <a:hlinkClick r:id="rId15" action="ppaction://hlinksldjump"/>
              </a:rPr>
              <a:t>CRAFT WORK &amp; CREATIONS</a:t>
            </a:r>
            <a:endParaRPr lang="en-US" sz="5199" dirty="0">
              <a:solidFill>
                <a:srgbClr val="FFFFFF"/>
              </a:solidFill>
              <a:latin typeface="Canva Sans"/>
              <a:ea typeface="Canva Sans"/>
              <a:cs typeface="Canva Sans"/>
              <a:sym typeface="Canva Sans"/>
            </a:endParaRPr>
          </a:p>
        </p:txBody>
      </p:sp>
      <p:sp>
        <p:nvSpPr>
          <p:cNvPr id="10" name="TextBox 10"/>
          <p:cNvSpPr txBox="1"/>
          <p:nvPr/>
        </p:nvSpPr>
        <p:spPr>
          <a:xfrm>
            <a:off x="1752991" y="3602949"/>
            <a:ext cx="6217563" cy="887095"/>
          </a:xfrm>
          <a:prstGeom prst="rect">
            <a:avLst/>
          </a:prstGeom>
        </p:spPr>
        <p:txBody>
          <a:bodyPr lIns="0" tIns="0" rIns="0" bIns="0" rtlCol="0" anchor="t">
            <a:spAutoFit/>
          </a:bodyPr>
          <a:lstStyle/>
          <a:p>
            <a:pPr algn="ctr">
              <a:lnSpc>
                <a:spcPts val="7279"/>
              </a:lnSpc>
            </a:pPr>
            <a:r>
              <a:rPr lang="en-US" sz="5199" dirty="0">
                <a:solidFill>
                  <a:srgbClr val="FFFFFF"/>
                </a:solidFill>
                <a:latin typeface="Canva Sans"/>
                <a:ea typeface="Canva Sans"/>
                <a:cs typeface="Canva Sans"/>
                <a:sym typeface="Canva Sans"/>
                <a:hlinkClick r:id="rId16" action="ppaction://hlinksldjump"/>
              </a:rPr>
              <a:t>ANIMAL FEED SALT</a:t>
            </a:r>
            <a:endParaRPr lang="en-US" sz="5199" dirty="0">
              <a:solidFill>
                <a:srgbClr val="FFFFFF"/>
              </a:solidFill>
              <a:latin typeface="Canva Sans"/>
              <a:ea typeface="Canva Sans"/>
              <a:cs typeface="Canva Sans"/>
              <a:sym typeface="Canva Sans"/>
            </a:endParaRPr>
          </a:p>
        </p:txBody>
      </p:sp>
      <p:sp>
        <p:nvSpPr>
          <p:cNvPr id="11" name="TextBox 11"/>
          <p:cNvSpPr txBox="1"/>
          <p:nvPr/>
        </p:nvSpPr>
        <p:spPr>
          <a:xfrm>
            <a:off x="-685800" y="2182656"/>
            <a:ext cx="9219809" cy="874214"/>
          </a:xfrm>
          <a:prstGeom prst="rect">
            <a:avLst/>
          </a:prstGeom>
        </p:spPr>
        <p:txBody>
          <a:bodyPr wrap="square" lIns="0" tIns="0" rIns="0" bIns="0" rtlCol="0" anchor="t">
            <a:spAutoFit/>
          </a:bodyPr>
          <a:lstStyle/>
          <a:p>
            <a:pPr algn="ctr">
              <a:lnSpc>
                <a:spcPts val="7279"/>
              </a:lnSpc>
            </a:pPr>
            <a:r>
              <a:rPr lang="en-US" sz="5199" dirty="0">
                <a:solidFill>
                  <a:srgbClr val="FFFFFF"/>
                </a:solidFill>
                <a:latin typeface="Canva Sans"/>
                <a:ea typeface="Canva Sans"/>
                <a:cs typeface="Canva Sans"/>
                <a:sym typeface="Canva Sans"/>
                <a:hlinkClick r:id="rId17" action="ppaction://hlinksldjump"/>
              </a:rPr>
              <a:t>EDIBLE SALT</a:t>
            </a:r>
            <a:endParaRPr lang="en-US" sz="5199" dirty="0">
              <a:solidFill>
                <a:srgbClr val="FFFFFF"/>
              </a:solidFill>
              <a:latin typeface="Canva Sans"/>
              <a:ea typeface="Canva Sans"/>
              <a:cs typeface="Canva Sans"/>
              <a:sym typeface="Canva Sans"/>
            </a:endParaRPr>
          </a:p>
        </p:txBody>
      </p:sp>
      <p:sp>
        <p:nvSpPr>
          <p:cNvPr id="12" name="TextBox 12"/>
          <p:cNvSpPr txBox="1"/>
          <p:nvPr/>
        </p:nvSpPr>
        <p:spPr>
          <a:xfrm>
            <a:off x="76200" y="480726"/>
            <a:ext cx="13250673" cy="921278"/>
          </a:xfrm>
          <a:prstGeom prst="rect">
            <a:avLst/>
          </a:prstGeom>
        </p:spPr>
        <p:txBody>
          <a:bodyPr wrap="square" lIns="0" tIns="0" rIns="0" bIns="0" rtlCol="0" anchor="t">
            <a:spAutoFit/>
          </a:bodyPr>
          <a:lstStyle/>
          <a:p>
            <a:pPr marL="0" lvl="0" indent="0" algn="l">
              <a:lnSpc>
                <a:spcPts val="7064"/>
              </a:lnSpc>
            </a:pPr>
            <a:r>
              <a:rPr lang="en-US" sz="7200" b="1" dirty="0">
                <a:solidFill>
                  <a:srgbClr val="FFFFFF"/>
                </a:solidFill>
                <a:latin typeface="Canva Sans"/>
                <a:ea typeface="Canva Sans"/>
                <a:cs typeface="Canva Sans"/>
                <a:sym typeface="Canva Sans"/>
              </a:rPr>
              <a:t>TYPES &amp; CATEGORIES OF SALT</a:t>
            </a:r>
          </a:p>
        </p:txBody>
      </p:sp>
      <p:sp>
        <p:nvSpPr>
          <p:cNvPr id="13" name="TextBox 13"/>
          <p:cNvSpPr txBox="1"/>
          <p:nvPr/>
        </p:nvSpPr>
        <p:spPr>
          <a:xfrm>
            <a:off x="1752991" y="6386789"/>
            <a:ext cx="7391010" cy="887095"/>
          </a:xfrm>
          <a:prstGeom prst="rect">
            <a:avLst/>
          </a:prstGeom>
        </p:spPr>
        <p:txBody>
          <a:bodyPr wrap="square" lIns="0" tIns="0" rIns="0" bIns="0" rtlCol="0" anchor="t">
            <a:spAutoFit/>
          </a:bodyPr>
          <a:lstStyle/>
          <a:p>
            <a:pPr algn="ctr">
              <a:lnSpc>
                <a:spcPts val="7279"/>
              </a:lnSpc>
            </a:pPr>
            <a:r>
              <a:rPr lang="en-US" sz="5199" dirty="0">
                <a:solidFill>
                  <a:srgbClr val="FFFFFF"/>
                </a:solidFill>
                <a:latin typeface="Canva Sans"/>
                <a:ea typeface="Canva Sans"/>
                <a:cs typeface="Canva Sans"/>
                <a:sym typeface="Canva Sans"/>
                <a:hlinkClick r:id="rId18" action="ppaction://hlinksldjump"/>
              </a:rPr>
              <a:t>WELLNESS &amp; SPA SALT</a:t>
            </a:r>
            <a:endParaRPr lang="en-US" sz="5199" dirty="0">
              <a:solidFill>
                <a:srgbClr val="FFFFFF"/>
              </a:solidFill>
              <a:latin typeface="Canva Sans"/>
              <a:ea typeface="Canva Sans"/>
              <a:cs typeface="Canva Sans"/>
              <a:sym typeface="Canva Sans"/>
            </a:endParaRPr>
          </a:p>
        </p:txBody>
      </p:sp>
      <p:sp>
        <p:nvSpPr>
          <p:cNvPr id="14" name="TextBox 14"/>
          <p:cNvSpPr txBox="1"/>
          <p:nvPr/>
        </p:nvSpPr>
        <p:spPr>
          <a:xfrm>
            <a:off x="1841408" y="7785726"/>
            <a:ext cx="8542245" cy="887095"/>
          </a:xfrm>
          <a:prstGeom prst="rect">
            <a:avLst/>
          </a:prstGeom>
        </p:spPr>
        <p:txBody>
          <a:bodyPr lIns="0" tIns="0" rIns="0" bIns="0" rtlCol="0" anchor="t">
            <a:spAutoFit/>
          </a:bodyPr>
          <a:lstStyle/>
          <a:p>
            <a:pPr algn="just">
              <a:lnSpc>
                <a:spcPts val="7279"/>
              </a:lnSpc>
            </a:pPr>
            <a:r>
              <a:rPr lang="en-US" sz="5199" dirty="0">
                <a:solidFill>
                  <a:srgbClr val="FFFFFF"/>
                </a:solidFill>
                <a:latin typeface="Canva Sans"/>
                <a:ea typeface="Canva Sans"/>
                <a:cs typeface="Canva Sans"/>
                <a:sym typeface="Canva Sans"/>
                <a:hlinkClick r:id="rId19" action="ppaction://hlinksldjump"/>
              </a:rPr>
              <a:t>INDUSTRIAL SALT</a:t>
            </a:r>
            <a:endParaRPr lang="en-US" sz="5199" dirty="0">
              <a:solidFill>
                <a:srgbClr val="FFFFFF"/>
              </a:solidFill>
              <a:latin typeface="Canva Sans"/>
              <a:ea typeface="Canva Sans"/>
              <a:cs typeface="Canva Sans"/>
              <a:sym typeface="Canva Sans"/>
            </a:endParaRPr>
          </a:p>
        </p:txBody>
      </p:sp>
      <p:sp>
        <p:nvSpPr>
          <p:cNvPr id="15" name="TextBox 15"/>
          <p:cNvSpPr txBox="1"/>
          <p:nvPr/>
        </p:nvSpPr>
        <p:spPr>
          <a:xfrm>
            <a:off x="1668008" y="9170629"/>
            <a:ext cx="11566980" cy="887095"/>
          </a:xfrm>
          <a:prstGeom prst="rect">
            <a:avLst/>
          </a:prstGeom>
        </p:spPr>
        <p:txBody>
          <a:bodyPr lIns="0" tIns="0" rIns="0" bIns="0" rtlCol="0" anchor="t">
            <a:spAutoFit/>
          </a:bodyPr>
          <a:lstStyle/>
          <a:p>
            <a:pPr algn="ctr">
              <a:lnSpc>
                <a:spcPts val="7279"/>
              </a:lnSpc>
            </a:pPr>
            <a:r>
              <a:rPr lang="en-US" sz="5199" dirty="0">
                <a:solidFill>
                  <a:srgbClr val="FFFFFF"/>
                </a:solidFill>
                <a:latin typeface="Canva Sans"/>
                <a:ea typeface="Canva Sans"/>
                <a:cs typeface="Canva Sans"/>
                <a:sym typeface="Canva Sans"/>
                <a:hlinkClick r:id="rId20" action="ppaction://hlinksldjump"/>
              </a:rPr>
              <a:t>PHARMACEUTICAL &amp; MEDICAL USE</a:t>
            </a:r>
            <a:endParaRPr lang="en-US" sz="5199" dirty="0">
              <a:solidFill>
                <a:srgbClr val="FFFFFF"/>
              </a:solidFill>
              <a:latin typeface="Canva Sans"/>
              <a:ea typeface="Canva Sans"/>
              <a:cs typeface="Canva Sans"/>
              <a:sym typeface="Canva Sans"/>
            </a:endParaRPr>
          </a:p>
        </p:txBody>
      </p:sp>
      <p:grpSp>
        <p:nvGrpSpPr>
          <p:cNvPr id="16" name="Group 15">
            <a:extLst>
              <a:ext uri="{FF2B5EF4-FFF2-40B4-BE49-F238E27FC236}">
                <a16:creationId xmlns:a16="http://schemas.microsoft.com/office/drawing/2014/main" id="{7E5BA5CE-3CA1-6789-D94E-55324BB5384A}"/>
              </a:ext>
            </a:extLst>
          </p:cNvPr>
          <p:cNvGrpSpPr/>
          <p:nvPr/>
        </p:nvGrpSpPr>
        <p:grpSpPr>
          <a:xfrm>
            <a:off x="14935200" y="9410700"/>
            <a:ext cx="3202765" cy="811656"/>
            <a:chOff x="0" y="0"/>
            <a:chExt cx="4270353" cy="1082208"/>
          </a:xfrm>
        </p:grpSpPr>
        <p:grpSp>
          <p:nvGrpSpPr>
            <p:cNvPr id="17" name="Group 16">
              <a:extLst>
                <a:ext uri="{FF2B5EF4-FFF2-40B4-BE49-F238E27FC236}">
                  <a16:creationId xmlns:a16="http://schemas.microsoft.com/office/drawing/2014/main" id="{EF032422-8DB2-3DB7-BE6D-83B4E91A3F77}"/>
                </a:ext>
              </a:extLst>
            </p:cNvPr>
            <p:cNvGrpSpPr/>
            <p:nvPr/>
          </p:nvGrpSpPr>
          <p:grpSpPr>
            <a:xfrm>
              <a:off x="0" y="0"/>
              <a:ext cx="4270353" cy="1082208"/>
              <a:chOff x="0" y="0"/>
              <a:chExt cx="1350330" cy="342205"/>
            </a:xfrm>
          </p:grpSpPr>
          <p:sp>
            <p:nvSpPr>
              <p:cNvPr id="20" name="Freeform 13">
                <a:extLst>
                  <a:ext uri="{FF2B5EF4-FFF2-40B4-BE49-F238E27FC236}">
                    <a16:creationId xmlns:a16="http://schemas.microsoft.com/office/drawing/2014/main" id="{D38F8E0A-9A0A-4B6C-6F7E-7D7D1B86EFF0}"/>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21" name="TextBox 14">
                <a:extLst>
                  <a:ext uri="{FF2B5EF4-FFF2-40B4-BE49-F238E27FC236}">
                    <a16:creationId xmlns:a16="http://schemas.microsoft.com/office/drawing/2014/main" id="{82DEA439-B3BA-AE79-7068-140BEE00D0FF}"/>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18" name="TextBox 15">
              <a:extLst>
                <a:ext uri="{FF2B5EF4-FFF2-40B4-BE49-F238E27FC236}">
                  <a16:creationId xmlns:a16="http://schemas.microsoft.com/office/drawing/2014/main" id="{E4C80F2A-79CC-673D-430B-A2BF351FA5CB}"/>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19" name="Freeform 16">
              <a:extLst>
                <a:ext uri="{FF2B5EF4-FFF2-40B4-BE49-F238E27FC236}">
                  <a16:creationId xmlns:a16="http://schemas.microsoft.com/office/drawing/2014/main" id="{339384EE-A918-B4E6-8744-ECE30BD71FBB}"/>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21">
                <a:extLst>
                  <a:ext uri="{96DAC541-7B7A-43D3-8B79-37D633B846F1}">
                    <asvg:svgBlip xmlns:asvg="http://schemas.microsoft.com/office/drawing/2016/SVG/main" r:embed="rId22"/>
                  </a:ext>
                </a:extLst>
              </a:blip>
              <a:stretch>
                <a:fillRect r="-99404" b="-289543"/>
              </a:stretch>
            </a:blip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7658"/>
        </a:solidFill>
        <a:effectLst/>
      </p:bgPr>
    </p:bg>
    <p:spTree>
      <p:nvGrpSpPr>
        <p:cNvPr id="1" name=""/>
        <p:cNvGrpSpPr/>
        <p:nvPr/>
      </p:nvGrpSpPr>
      <p:grpSpPr>
        <a:xfrm>
          <a:off x="0" y="0"/>
          <a:ext cx="0" cy="0"/>
          <a:chOff x="0" y="0"/>
          <a:chExt cx="0" cy="0"/>
        </a:xfrm>
      </p:grpSpPr>
      <p:sp>
        <p:nvSpPr>
          <p:cNvPr id="2" name="Freeform 2"/>
          <p:cNvSpPr/>
          <p:nvPr/>
        </p:nvSpPr>
        <p:spPr>
          <a:xfrm>
            <a:off x="518939" y="537644"/>
            <a:ext cx="1738123" cy="1738123"/>
          </a:xfrm>
          <a:custGeom>
            <a:avLst/>
            <a:gdLst/>
            <a:ahLst/>
            <a:cxnLst/>
            <a:rect l="l" t="t" r="r" b="b"/>
            <a:pathLst>
              <a:path w="1738123" h="1738123">
                <a:moveTo>
                  <a:pt x="0" y="0"/>
                </a:moveTo>
                <a:lnTo>
                  <a:pt x="1738124" y="0"/>
                </a:lnTo>
                <a:lnTo>
                  <a:pt x="1738124" y="1738124"/>
                </a:lnTo>
                <a:lnTo>
                  <a:pt x="0" y="17381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024885" y="6788965"/>
            <a:ext cx="5081542" cy="3333611"/>
          </a:xfrm>
          <a:custGeom>
            <a:avLst/>
            <a:gdLst/>
            <a:ahLst/>
            <a:cxnLst/>
            <a:rect l="l" t="t" r="r" b="b"/>
            <a:pathLst>
              <a:path w="5081542" h="3333611">
                <a:moveTo>
                  <a:pt x="0" y="0"/>
                </a:moveTo>
                <a:lnTo>
                  <a:pt x="5081542" y="0"/>
                </a:lnTo>
                <a:lnTo>
                  <a:pt x="5081542" y="3333611"/>
                </a:lnTo>
                <a:lnTo>
                  <a:pt x="0" y="3333611"/>
                </a:lnTo>
                <a:lnTo>
                  <a:pt x="0" y="0"/>
                </a:lnTo>
                <a:close/>
              </a:path>
            </a:pathLst>
          </a:custGeom>
          <a:blipFill>
            <a:blip r:embed="rId4"/>
            <a:stretch>
              <a:fillRect t="-2535" r="-44438" b="-18834"/>
            </a:stretch>
          </a:blipFill>
        </p:spPr>
        <p:txBody>
          <a:bodyPr/>
          <a:lstStyle/>
          <a:p>
            <a:endParaRPr lang="en-US"/>
          </a:p>
        </p:txBody>
      </p:sp>
      <p:sp>
        <p:nvSpPr>
          <p:cNvPr id="4" name="Freeform 4"/>
          <p:cNvSpPr/>
          <p:nvPr/>
        </p:nvSpPr>
        <p:spPr>
          <a:xfrm>
            <a:off x="13024885" y="126324"/>
            <a:ext cx="5081542" cy="3302766"/>
          </a:xfrm>
          <a:custGeom>
            <a:avLst/>
            <a:gdLst/>
            <a:ahLst/>
            <a:cxnLst/>
            <a:rect l="l" t="t" r="r" b="b"/>
            <a:pathLst>
              <a:path w="5081542" h="3302766">
                <a:moveTo>
                  <a:pt x="0" y="0"/>
                </a:moveTo>
                <a:lnTo>
                  <a:pt x="5081542" y="0"/>
                </a:lnTo>
                <a:lnTo>
                  <a:pt x="5081542" y="3302766"/>
                </a:lnTo>
                <a:lnTo>
                  <a:pt x="0" y="3302766"/>
                </a:lnTo>
                <a:lnTo>
                  <a:pt x="0" y="0"/>
                </a:lnTo>
                <a:close/>
              </a:path>
            </a:pathLst>
          </a:custGeom>
          <a:blipFill>
            <a:blip r:embed="rId5"/>
            <a:stretch>
              <a:fillRect t="-1253" b="-1253"/>
            </a:stretch>
          </a:blipFill>
        </p:spPr>
        <p:txBody>
          <a:bodyPr/>
          <a:lstStyle/>
          <a:p>
            <a:endParaRPr lang="en-US"/>
          </a:p>
        </p:txBody>
      </p:sp>
      <p:sp>
        <p:nvSpPr>
          <p:cNvPr id="5" name="Freeform 5"/>
          <p:cNvSpPr/>
          <p:nvPr/>
        </p:nvSpPr>
        <p:spPr>
          <a:xfrm>
            <a:off x="13003378" y="3644093"/>
            <a:ext cx="5081542" cy="2998814"/>
          </a:xfrm>
          <a:custGeom>
            <a:avLst/>
            <a:gdLst/>
            <a:ahLst/>
            <a:cxnLst/>
            <a:rect l="l" t="t" r="r" b="b"/>
            <a:pathLst>
              <a:path w="5081542" h="2998814">
                <a:moveTo>
                  <a:pt x="0" y="0"/>
                </a:moveTo>
                <a:lnTo>
                  <a:pt x="5081542" y="0"/>
                </a:lnTo>
                <a:lnTo>
                  <a:pt x="5081542" y="2998814"/>
                </a:lnTo>
                <a:lnTo>
                  <a:pt x="0" y="2998814"/>
                </a:lnTo>
                <a:lnTo>
                  <a:pt x="0" y="0"/>
                </a:lnTo>
                <a:close/>
              </a:path>
            </a:pathLst>
          </a:custGeom>
          <a:blipFill>
            <a:blip r:embed="rId6"/>
            <a:stretch>
              <a:fillRect t="-24724" b="-47965"/>
            </a:stretch>
          </a:blipFill>
        </p:spPr>
        <p:txBody>
          <a:bodyPr/>
          <a:lstStyle/>
          <a:p>
            <a:endParaRPr lang="en-US"/>
          </a:p>
        </p:txBody>
      </p:sp>
      <p:sp>
        <p:nvSpPr>
          <p:cNvPr id="6" name="TextBox 6"/>
          <p:cNvSpPr txBox="1"/>
          <p:nvPr/>
        </p:nvSpPr>
        <p:spPr>
          <a:xfrm>
            <a:off x="2590800" y="435210"/>
            <a:ext cx="8920687" cy="1942990"/>
          </a:xfrm>
          <a:prstGeom prst="rect">
            <a:avLst/>
          </a:prstGeom>
        </p:spPr>
        <p:txBody>
          <a:bodyPr lIns="0" tIns="0" rIns="0" bIns="0" rtlCol="0" anchor="t">
            <a:spAutoFit/>
          </a:bodyPr>
          <a:lstStyle/>
          <a:p>
            <a:pPr algn="ctr">
              <a:lnSpc>
                <a:spcPts val="15849"/>
              </a:lnSpc>
            </a:pPr>
            <a:r>
              <a:rPr lang="en-US" sz="11320" dirty="0">
                <a:solidFill>
                  <a:srgbClr val="FFFFFF"/>
                </a:solidFill>
                <a:latin typeface="Canva Sans"/>
                <a:ea typeface="Canva Sans"/>
                <a:cs typeface="Canva Sans"/>
                <a:sym typeface="Canva Sans"/>
              </a:rPr>
              <a:t>EDIBLE SALT</a:t>
            </a:r>
          </a:p>
        </p:txBody>
      </p:sp>
      <p:sp>
        <p:nvSpPr>
          <p:cNvPr id="7" name="TextBox 7"/>
          <p:cNvSpPr txBox="1"/>
          <p:nvPr/>
        </p:nvSpPr>
        <p:spPr>
          <a:xfrm>
            <a:off x="762000" y="2857500"/>
            <a:ext cx="9857700" cy="6240363"/>
          </a:xfrm>
          <a:prstGeom prst="rect">
            <a:avLst/>
          </a:prstGeom>
        </p:spPr>
        <p:txBody>
          <a:bodyPr lIns="0" tIns="0" rIns="0" bIns="0" rtlCol="0" anchor="t">
            <a:spAutoFit/>
          </a:bodyPr>
          <a:lstStyle/>
          <a:p>
            <a:pPr algn="l">
              <a:lnSpc>
                <a:spcPts val="8196"/>
              </a:lnSpc>
              <a:spcBef>
                <a:spcPct val="0"/>
              </a:spcBef>
            </a:pPr>
            <a:r>
              <a:rPr lang="en-US" sz="5854" dirty="0">
                <a:solidFill>
                  <a:srgbClr val="FFFFFF"/>
                </a:solidFill>
                <a:latin typeface="Open Sans 1"/>
                <a:ea typeface="Open Sans 1"/>
                <a:cs typeface="Open Sans 1"/>
                <a:sym typeface="Open Sans 1"/>
              </a:rPr>
              <a:t>•Table Salt</a:t>
            </a:r>
          </a:p>
          <a:p>
            <a:pPr algn="l">
              <a:lnSpc>
                <a:spcPts val="8196"/>
              </a:lnSpc>
              <a:spcBef>
                <a:spcPct val="0"/>
              </a:spcBef>
            </a:pPr>
            <a:r>
              <a:rPr lang="en-US" sz="5854" dirty="0">
                <a:solidFill>
                  <a:srgbClr val="FFFFFF"/>
                </a:solidFill>
                <a:latin typeface="Open Sans 1"/>
                <a:ea typeface="Open Sans 1"/>
                <a:cs typeface="Open Sans 1"/>
                <a:sym typeface="Open Sans 1"/>
              </a:rPr>
              <a:t>•Fine Salt</a:t>
            </a:r>
          </a:p>
          <a:p>
            <a:pPr algn="l">
              <a:lnSpc>
                <a:spcPts val="8196"/>
              </a:lnSpc>
              <a:spcBef>
                <a:spcPct val="0"/>
              </a:spcBef>
            </a:pPr>
            <a:r>
              <a:rPr lang="en-US" sz="5854" dirty="0">
                <a:solidFill>
                  <a:srgbClr val="FFFFFF"/>
                </a:solidFill>
                <a:latin typeface="Open Sans 1"/>
                <a:ea typeface="Open Sans 1"/>
                <a:cs typeface="Open Sans 1"/>
                <a:sym typeface="Open Sans 1"/>
              </a:rPr>
              <a:t>•Coarse Salt</a:t>
            </a:r>
          </a:p>
          <a:p>
            <a:pPr algn="l">
              <a:lnSpc>
                <a:spcPts val="8196"/>
              </a:lnSpc>
              <a:spcBef>
                <a:spcPct val="0"/>
              </a:spcBef>
            </a:pPr>
            <a:r>
              <a:rPr lang="en-US" sz="5854" dirty="0">
                <a:solidFill>
                  <a:srgbClr val="FFFFFF"/>
                </a:solidFill>
                <a:latin typeface="Open Sans 1"/>
                <a:ea typeface="Open Sans 1"/>
                <a:cs typeface="Open Sans 1"/>
                <a:sym typeface="Open Sans 1"/>
              </a:rPr>
              <a:t>•Iodized / Non-Iodized Salt</a:t>
            </a:r>
          </a:p>
          <a:p>
            <a:pPr algn="l">
              <a:lnSpc>
                <a:spcPts val="8196"/>
              </a:lnSpc>
              <a:spcBef>
                <a:spcPct val="0"/>
              </a:spcBef>
            </a:pPr>
            <a:r>
              <a:rPr lang="en-US" sz="5854" dirty="0">
                <a:solidFill>
                  <a:srgbClr val="FFFFFF"/>
                </a:solidFill>
                <a:latin typeface="Open Sans 1"/>
                <a:ea typeface="Open Sans 1"/>
                <a:cs typeface="Open Sans 1"/>
                <a:sym typeface="Open Sans 1"/>
              </a:rPr>
              <a:t>•Pink Salt with Black pepper (Edible)</a:t>
            </a:r>
          </a:p>
        </p:txBody>
      </p:sp>
      <p:grpSp>
        <p:nvGrpSpPr>
          <p:cNvPr id="8" name="Group 7">
            <a:extLst>
              <a:ext uri="{FF2B5EF4-FFF2-40B4-BE49-F238E27FC236}">
                <a16:creationId xmlns:a16="http://schemas.microsoft.com/office/drawing/2014/main" id="{6230EBC2-3F89-73F1-1FE1-174303C985EB}"/>
              </a:ext>
            </a:extLst>
          </p:cNvPr>
          <p:cNvGrpSpPr/>
          <p:nvPr/>
        </p:nvGrpSpPr>
        <p:grpSpPr>
          <a:xfrm>
            <a:off x="14935200" y="9410700"/>
            <a:ext cx="3202765" cy="811656"/>
            <a:chOff x="0" y="0"/>
            <a:chExt cx="4270353" cy="1082208"/>
          </a:xfrm>
        </p:grpSpPr>
        <p:grpSp>
          <p:nvGrpSpPr>
            <p:cNvPr id="9" name="Group 8">
              <a:extLst>
                <a:ext uri="{FF2B5EF4-FFF2-40B4-BE49-F238E27FC236}">
                  <a16:creationId xmlns:a16="http://schemas.microsoft.com/office/drawing/2014/main" id="{F700D8CD-C058-26FE-01CB-D6A472C7858A}"/>
                </a:ext>
              </a:extLst>
            </p:cNvPr>
            <p:cNvGrpSpPr/>
            <p:nvPr/>
          </p:nvGrpSpPr>
          <p:grpSpPr>
            <a:xfrm>
              <a:off x="0" y="0"/>
              <a:ext cx="4270353" cy="1082208"/>
              <a:chOff x="0" y="0"/>
              <a:chExt cx="1350330" cy="342205"/>
            </a:xfrm>
          </p:grpSpPr>
          <p:sp>
            <p:nvSpPr>
              <p:cNvPr id="12" name="Freeform 13">
                <a:extLst>
                  <a:ext uri="{FF2B5EF4-FFF2-40B4-BE49-F238E27FC236}">
                    <a16:creationId xmlns:a16="http://schemas.microsoft.com/office/drawing/2014/main" id="{1C4E6137-CCBE-36F3-A559-77CA2D9EDBFE}"/>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3" name="TextBox 14">
                <a:extLst>
                  <a:ext uri="{FF2B5EF4-FFF2-40B4-BE49-F238E27FC236}">
                    <a16:creationId xmlns:a16="http://schemas.microsoft.com/office/drawing/2014/main" id="{68EFEA8F-7B48-76AD-9053-4F65069F9304}"/>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10" name="TextBox 15">
              <a:extLst>
                <a:ext uri="{FF2B5EF4-FFF2-40B4-BE49-F238E27FC236}">
                  <a16:creationId xmlns:a16="http://schemas.microsoft.com/office/drawing/2014/main" id="{50FF6C0F-FBEE-E5F2-5503-766D91E3060E}"/>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11" name="Freeform 16">
              <a:extLst>
                <a:ext uri="{FF2B5EF4-FFF2-40B4-BE49-F238E27FC236}">
                  <a16:creationId xmlns:a16="http://schemas.microsoft.com/office/drawing/2014/main" id="{9096DFE9-16C8-3AFB-1787-1A6CB2E1EC0F}"/>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7">
                <a:extLst>
                  <a:ext uri="{96DAC541-7B7A-43D3-8B79-37D633B846F1}">
                    <asvg:svgBlip xmlns:asvg="http://schemas.microsoft.com/office/drawing/2016/SVG/main" r:embed="rId8"/>
                  </a:ext>
                </a:extLst>
              </a:blip>
              <a:stretch>
                <a:fillRect r="-99404" b="-289543"/>
              </a:stretch>
            </a:blipFill>
          </p:spPr>
          <p:txBody>
            <a:bodyPr/>
            <a:lstStyle/>
            <a:p>
              <a:endParaRPr lang="en-US"/>
            </a:p>
          </p:txBody>
        </p:sp>
      </p:grpSp>
      <p:pic>
        <p:nvPicPr>
          <p:cNvPr id="15" name="Picture 14">
            <a:extLst>
              <a:ext uri="{FF2B5EF4-FFF2-40B4-BE49-F238E27FC236}">
                <a16:creationId xmlns:a16="http://schemas.microsoft.com/office/drawing/2014/main" id="{87EC823C-DDD5-9195-B5CD-68476AAD13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53800" y="3644094"/>
            <a:ext cx="1534697" cy="3144872"/>
          </a:xfrm>
          <a:prstGeom prst="rect">
            <a:avLst/>
          </a:prstGeom>
        </p:spPr>
      </p:pic>
      <p:sp>
        <p:nvSpPr>
          <p:cNvPr id="16" name="TextBox 15">
            <a:extLst>
              <a:ext uri="{FF2B5EF4-FFF2-40B4-BE49-F238E27FC236}">
                <a16:creationId xmlns:a16="http://schemas.microsoft.com/office/drawing/2014/main" id="{0E40BE46-59A8-642B-A5AC-BFDA5C174B45}"/>
              </a:ext>
            </a:extLst>
          </p:cNvPr>
          <p:cNvSpPr txBox="1"/>
          <p:nvPr/>
        </p:nvSpPr>
        <p:spPr>
          <a:xfrm>
            <a:off x="21771" y="9399106"/>
            <a:ext cx="9144000" cy="834844"/>
          </a:xfrm>
          <a:prstGeom prst="rect">
            <a:avLst/>
          </a:prstGeom>
          <a:noFill/>
        </p:spPr>
        <p:txBody>
          <a:bodyPr wrap="square">
            <a:spAutoFit/>
          </a:bodyPr>
          <a:lstStyle/>
          <a:p>
            <a:pPr marL="0" lvl="0" indent="0" algn="l">
              <a:lnSpc>
                <a:spcPts val="7064"/>
              </a:lnSpc>
            </a:pPr>
            <a:r>
              <a:rPr lang="en-US" sz="1800" b="1" dirty="0">
                <a:solidFill>
                  <a:srgbClr val="FFFFFF"/>
                </a:solidFill>
                <a:latin typeface="Canva Sans"/>
                <a:ea typeface="Canva Sans"/>
                <a:cs typeface="Canva Sans"/>
                <a:sym typeface="Canva Sans"/>
                <a:hlinkClick r:id="rId10" action="ppaction://hlinksldjump"/>
              </a:rPr>
              <a:t>TYPES &amp; CATEGORIES OF SALT</a:t>
            </a:r>
            <a:endParaRPr lang="en-US" sz="1800" b="1" dirty="0">
              <a:solidFill>
                <a:srgbClr val="FFFFFF"/>
              </a:solidFill>
              <a:latin typeface="Canva Sans"/>
              <a:ea typeface="Canva Sans"/>
              <a:cs typeface="Canva Sans"/>
              <a:sym typeface="Canva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7658"/>
        </a:solidFill>
        <a:effectLst/>
      </p:bgPr>
    </p:bg>
    <p:spTree>
      <p:nvGrpSpPr>
        <p:cNvPr id="1" name=""/>
        <p:cNvGrpSpPr/>
        <p:nvPr/>
      </p:nvGrpSpPr>
      <p:grpSpPr>
        <a:xfrm>
          <a:off x="0" y="0"/>
          <a:ext cx="0" cy="0"/>
          <a:chOff x="0" y="0"/>
          <a:chExt cx="0" cy="0"/>
        </a:xfrm>
      </p:grpSpPr>
      <p:sp>
        <p:nvSpPr>
          <p:cNvPr id="2" name="Freeform 2"/>
          <p:cNvSpPr/>
          <p:nvPr/>
        </p:nvSpPr>
        <p:spPr>
          <a:xfrm>
            <a:off x="518939" y="537644"/>
            <a:ext cx="1729166" cy="1729166"/>
          </a:xfrm>
          <a:custGeom>
            <a:avLst/>
            <a:gdLst/>
            <a:ahLst/>
            <a:cxnLst/>
            <a:rect l="l" t="t" r="r" b="b"/>
            <a:pathLst>
              <a:path w="1729166" h="1729166">
                <a:moveTo>
                  <a:pt x="0" y="0"/>
                </a:moveTo>
                <a:lnTo>
                  <a:pt x="1729166" y="0"/>
                </a:lnTo>
                <a:lnTo>
                  <a:pt x="1729166" y="1729166"/>
                </a:lnTo>
                <a:lnTo>
                  <a:pt x="0" y="1729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6908868" y="5397720"/>
            <a:ext cx="4489966" cy="4457704"/>
          </a:xfrm>
          <a:custGeom>
            <a:avLst/>
            <a:gdLst/>
            <a:ahLst/>
            <a:cxnLst/>
            <a:rect l="l" t="t" r="r" b="b"/>
            <a:pathLst>
              <a:path w="4489966" h="4489966">
                <a:moveTo>
                  <a:pt x="0" y="0"/>
                </a:moveTo>
                <a:lnTo>
                  <a:pt x="4489966" y="0"/>
                </a:lnTo>
                <a:lnTo>
                  <a:pt x="4489966" y="4489966"/>
                </a:lnTo>
                <a:lnTo>
                  <a:pt x="0" y="4489966"/>
                </a:lnTo>
                <a:lnTo>
                  <a:pt x="0" y="0"/>
                </a:lnTo>
                <a:close/>
              </a:path>
            </a:pathLst>
          </a:custGeom>
          <a:blipFill>
            <a:blip r:embed="rId4"/>
            <a:stretch>
              <a:fillRect/>
            </a:stretch>
          </a:blipFill>
        </p:spPr>
        <p:txBody>
          <a:bodyPr/>
          <a:lstStyle/>
          <a:p>
            <a:endParaRPr lang="en-US"/>
          </a:p>
        </p:txBody>
      </p:sp>
      <p:sp>
        <p:nvSpPr>
          <p:cNvPr id="5" name="Freeform 5"/>
          <p:cNvSpPr/>
          <p:nvPr/>
        </p:nvSpPr>
        <p:spPr>
          <a:xfrm>
            <a:off x="11644421" y="5410972"/>
            <a:ext cx="4644903" cy="4463461"/>
          </a:xfrm>
          <a:custGeom>
            <a:avLst/>
            <a:gdLst/>
            <a:ahLst/>
            <a:cxnLst/>
            <a:rect l="l" t="t" r="r" b="b"/>
            <a:pathLst>
              <a:path w="4644903" h="4463461">
                <a:moveTo>
                  <a:pt x="0" y="0"/>
                </a:moveTo>
                <a:lnTo>
                  <a:pt x="4644903" y="0"/>
                </a:lnTo>
                <a:lnTo>
                  <a:pt x="4644903" y="4463461"/>
                </a:lnTo>
                <a:lnTo>
                  <a:pt x="0" y="4463461"/>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2590800" y="431577"/>
            <a:ext cx="13537168" cy="1941300"/>
          </a:xfrm>
          <a:prstGeom prst="rect">
            <a:avLst/>
          </a:prstGeom>
        </p:spPr>
        <p:txBody>
          <a:bodyPr lIns="0" tIns="0" rIns="0" bIns="0" rtlCol="0" anchor="t">
            <a:spAutoFit/>
          </a:bodyPr>
          <a:lstStyle/>
          <a:p>
            <a:pPr algn="ctr">
              <a:lnSpc>
                <a:spcPts val="15849"/>
              </a:lnSpc>
            </a:pPr>
            <a:r>
              <a:rPr lang="en-US" sz="11320" dirty="0">
                <a:solidFill>
                  <a:srgbClr val="FFFFFF"/>
                </a:solidFill>
                <a:latin typeface="Canva Sans"/>
                <a:ea typeface="Canva Sans"/>
                <a:cs typeface="Canva Sans"/>
                <a:sym typeface="Canva Sans"/>
              </a:rPr>
              <a:t>ANIMAL FEED SALT</a:t>
            </a:r>
          </a:p>
        </p:txBody>
      </p:sp>
      <p:sp>
        <p:nvSpPr>
          <p:cNvPr id="7" name="TextBox 7"/>
          <p:cNvSpPr txBox="1"/>
          <p:nvPr/>
        </p:nvSpPr>
        <p:spPr>
          <a:xfrm>
            <a:off x="1998676" y="3112861"/>
            <a:ext cx="12826922" cy="2030639"/>
          </a:xfrm>
          <a:prstGeom prst="rect">
            <a:avLst/>
          </a:prstGeom>
        </p:spPr>
        <p:txBody>
          <a:bodyPr lIns="0" tIns="0" rIns="0" bIns="0" rtlCol="0" anchor="t">
            <a:spAutoFit/>
          </a:bodyPr>
          <a:lstStyle/>
          <a:p>
            <a:pPr algn="l">
              <a:lnSpc>
                <a:spcPts val="8196"/>
              </a:lnSpc>
              <a:spcBef>
                <a:spcPct val="0"/>
              </a:spcBef>
            </a:pPr>
            <a:r>
              <a:rPr lang="en-US" sz="5854">
                <a:solidFill>
                  <a:srgbClr val="FFFFFF"/>
                </a:solidFill>
                <a:latin typeface="Open Sans 1"/>
                <a:ea typeface="Open Sans 1"/>
                <a:cs typeface="Open Sans 1"/>
                <a:sym typeface="Open Sans 1"/>
              </a:rPr>
              <a:t>•Lick Salt (Blocks, Bricks, Customized)</a:t>
            </a:r>
          </a:p>
          <a:p>
            <a:pPr algn="l">
              <a:lnSpc>
                <a:spcPts val="8196"/>
              </a:lnSpc>
              <a:spcBef>
                <a:spcPct val="0"/>
              </a:spcBef>
            </a:pPr>
            <a:r>
              <a:rPr lang="en-US" sz="5854">
                <a:solidFill>
                  <a:srgbClr val="FFFFFF"/>
                </a:solidFill>
                <a:latin typeface="Open Sans 1"/>
                <a:ea typeface="Open Sans 1"/>
                <a:cs typeface="Open Sans 1"/>
                <a:sym typeface="Open Sans 1"/>
              </a:rPr>
              <a:t>•Crushed Salt for Livestock</a:t>
            </a:r>
          </a:p>
        </p:txBody>
      </p:sp>
      <p:grpSp>
        <p:nvGrpSpPr>
          <p:cNvPr id="8" name="Group 7">
            <a:extLst>
              <a:ext uri="{FF2B5EF4-FFF2-40B4-BE49-F238E27FC236}">
                <a16:creationId xmlns:a16="http://schemas.microsoft.com/office/drawing/2014/main" id="{917A93CD-3273-0DC5-3E30-0F012E32D691}"/>
              </a:ext>
            </a:extLst>
          </p:cNvPr>
          <p:cNvGrpSpPr/>
          <p:nvPr/>
        </p:nvGrpSpPr>
        <p:grpSpPr>
          <a:xfrm>
            <a:off x="14935200" y="9410700"/>
            <a:ext cx="3202765" cy="811656"/>
            <a:chOff x="0" y="0"/>
            <a:chExt cx="4270353" cy="1082208"/>
          </a:xfrm>
        </p:grpSpPr>
        <p:grpSp>
          <p:nvGrpSpPr>
            <p:cNvPr id="9" name="Group 8">
              <a:extLst>
                <a:ext uri="{FF2B5EF4-FFF2-40B4-BE49-F238E27FC236}">
                  <a16:creationId xmlns:a16="http://schemas.microsoft.com/office/drawing/2014/main" id="{AD6501AA-9EB7-A171-1F84-C1A857C8385B}"/>
                </a:ext>
              </a:extLst>
            </p:cNvPr>
            <p:cNvGrpSpPr/>
            <p:nvPr/>
          </p:nvGrpSpPr>
          <p:grpSpPr>
            <a:xfrm>
              <a:off x="0" y="0"/>
              <a:ext cx="4270353" cy="1082208"/>
              <a:chOff x="0" y="0"/>
              <a:chExt cx="1350330" cy="342205"/>
            </a:xfrm>
          </p:grpSpPr>
          <p:sp>
            <p:nvSpPr>
              <p:cNvPr id="12" name="Freeform 13">
                <a:extLst>
                  <a:ext uri="{FF2B5EF4-FFF2-40B4-BE49-F238E27FC236}">
                    <a16:creationId xmlns:a16="http://schemas.microsoft.com/office/drawing/2014/main" id="{E154ED3A-0958-AF20-7EF2-DE7904E27750}"/>
                  </a:ext>
                </a:extLst>
              </p:cNvPr>
              <p:cNvSpPr/>
              <p:nvPr/>
            </p:nvSpPr>
            <p:spPr>
              <a:xfrm>
                <a:off x="0" y="0"/>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13" name="TextBox 14">
                <a:extLst>
                  <a:ext uri="{FF2B5EF4-FFF2-40B4-BE49-F238E27FC236}">
                    <a16:creationId xmlns:a16="http://schemas.microsoft.com/office/drawing/2014/main" id="{EB282B54-8C54-A1E7-9E4A-D337164C751C}"/>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10" name="TextBox 15">
              <a:extLst>
                <a:ext uri="{FF2B5EF4-FFF2-40B4-BE49-F238E27FC236}">
                  <a16:creationId xmlns:a16="http://schemas.microsoft.com/office/drawing/2014/main" id="{AD15343D-6855-A710-F26C-878F78CE46B1}"/>
                </a:ext>
              </a:extLst>
            </p:cNvPr>
            <p:cNvSpPr txBox="1"/>
            <p:nvPr/>
          </p:nvSpPr>
          <p:spPr>
            <a:xfrm>
              <a:off x="329815" y="3062"/>
              <a:ext cx="3610723" cy="980833"/>
            </a:xfrm>
            <a:prstGeom prst="rect">
              <a:avLst/>
            </a:prstGeom>
          </p:spPr>
          <p:txBody>
            <a:bodyPr lIns="0" tIns="0" rIns="0" bIns="0" rtlCol="0" anchor="t">
              <a:spAutoFit/>
            </a:bodyPr>
            <a:lstStyle/>
            <a:p>
              <a:pPr algn="ctr">
                <a:lnSpc>
                  <a:spcPts val="6132"/>
                </a:lnSpc>
              </a:pPr>
              <a:r>
                <a:rPr lang="en-US" sz="4380" dirty="0">
                  <a:solidFill>
                    <a:srgbClr val="FFFFFF"/>
                  </a:solidFill>
                  <a:latin typeface="Canva Sans"/>
                  <a:ea typeface="Canva Sans"/>
                  <a:cs typeface="Canva Sans"/>
                  <a:sym typeface="Canva Sans"/>
                </a:rPr>
                <a:t>Org</a:t>
              </a:r>
              <a:r>
                <a:rPr lang="en-US" sz="4380" dirty="0">
                  <a:solidFill>
                    <a:srgbClr val="FF6404"/>
                  </a:solidFill>
                  <a:latin typeface="Canva Sans"/>
                  <a:ea typeface="Canva Sans"/>
                  <a:cs typeface="Canva Sans"/>
                  <a:sym typeface="Canva Sans"/>
                </a:rPr>
                <a:t>a</a:t>
              </a:r>
              <a:r>
                <a:rPr lang="en-US" sz="4380" dirty="0">
                  <a:solidFill>
                    <a:srgbClr val="FFFFFF"/>
                  </a:solidFill>
                  <a:latin typeface="Canva Sans"/>
                  <a:ea typeface="Canva Sans"/>
                  <a:cs typeface="Canva Sans"/>
                  <a:sym typeface="Canva Sans"/>
                </a:rPr>
                <a:t>nach</a:t>
              </a:r>
            </a:p>
          </p:txBody>
        </p:sp>
        <p:sp>
          <p:nvSpPr>
            <p:cNvPr id="11" name="Freeform 16">
              <a:extLst>
                <a:ext uri="{FF2B5EF4-FFF2-40B4-BE49-F238E27FC236}">
                  <a16:creationId xmlns:a16="http://schemas.microsoft.com/office/drawing/2014/main" id="{B6E10BBE-B817-2470-FC8B-074E3A5B8A95}"/>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6">
                <a:extLst>
                  <a:ext uri="{96DAC541-7B7A-43D3-8B79-37D633B846F1}">
                    <asvg:svgBlip xmlns:asvg="http://schemas.microsoft.com/office/drawing/2016/SVG/main" r:embed="rId7"/>
                  </a:ext>
                </a:extLst>
              </a:blip>
              <a:stretch>
                <a:fillRect r="-99404" b="-289543"/>
              </a:stretch>
            </a:blipFill>
          </p:spPr>
          <p:txBody>
            <a:bodyPr/>
            <a:lstStyle/>
            <a:p>
              <a:endParaRPr lang="en-US"/>
            </a:p>
          </p:txBody>
        </p:sp>
      </p:grpSp>
      <p:sp>
        <p:nvSpPr>
          <p:cNvPr id="14" name="TextBox 13">
            <a:extLst>
              <a:ext uri="{FF2B5EF4-FFF2-40B4-BE49-F238E27FC236}">
                <a16:creationId xmlns:a16="http://schemas.microsoft.com/office/drawing/2014/main" id="{446620CA-F082-EDD5-1DCF-8EB124071127}"/>
              </a:ext>
            </a:extLst>
          </p:cNvPr>
          <p:cNvSpPr txBox="1"/>
          <p:nvPr/>
        </p:nvSpPr>
        <p:spPr>
          <a:xfrm>
            <a:off x="21771" y="9399106"/>
            <a:ext cx="9144000" cy="834844"/>
          </a:xfrm>
          <a:prstGeom prst="rect">
            <a:avLst/>
          </a:prstGeom>
          <a:noFill/>
        </p:spPr>
        <p:txBody>
          <a:bodyPr wrap="square">
            <a:spAutoFit/>
          </a:bodyPr>
          <a:lstStyle/>
          <a:p>
            <a:pPr marL="0" lvl="0" indent="0" algn="l">
              <a:lnSpc>
                <a:spcPts val="7064"/>
              </a:lnSpc>
            </a:pPr>
            <a:r>
              <a:rPr lang="en-US" sz="1800" b="1" dirty="0">
                <a:solidFill>
                  <a:srgbClr val="FFFFFF"/>
                </a:solidFill>
                <a:latin typeface="Canva Sans"/>
                <a:ea typeface="Canva Sans"/>
                <a:cs typeface="Canva Sans"/>
                <a:sym typeface="Canva Sans"/>
                <a:hlinkClick r:id="rId8" action="ppaction://hlinksldjump"/>
              </a:rPr>
              <a:t>TYPES &amp; CATEGORIES OF SALT</a:t>
            </a:r>
            <a:endParaRPr lang="en-US" sz="1800" b="1" dirty="0">
              <a:solidFill>
                <a:srgbClr val="FFFFFF"/>
              </a:solidFill>
              <a:latin typeface="Canva Sans"/>
              <a:ea typeface="Canva Sans"/>
              <a:cs typeface="Canva Sans"/>
              <a:sym typeface="Canva Sans"/>
            </a:endParaRPr>
          </a:p>
        </p:txBody>
      </p:sp>
      <p:pic>
        <p:nvPicPr>
          <p:cNvPr id="20" name="Picture 19">
            <a:extLst>
              <a:ext uri="{FF2B5EF4-FFF2-40B4-BE49-F238E27FC236}">
                <a16:creationId xmlns:a16="http://schemas.microsoft.com/office/drawing/2014/main" id="{D820AE63-B92A-973E-D63D-13E24EF518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5305" y="5397719"/>
            <a:ext cx="4714095" cy="4489966"/>
          </a:xfrm>
          <a:prstGeom prst="rect">
            <a:avLst/>
          </a:prstGeom>
        </p:spPr>
      </p:pic>
      <p:grpSp>
        <p:nvGrpSpPr>
          <p:cNvPr id="21" name="Group 20">
            <a:extLst>
              <a:ext uri="{FF2B5EF4-FFF2-40B4-BE49-F238E27FC236}">
                <a16:creationId xmlns:a16="http://schemas.microsoft.com/office/drawing/2014/main" id="{BD8CBD6F-01CE-0FE4-218F-7CE9AE8EEBC3}"/>
              </a:ext>
            </a:extLst>
          </p:cNvPr>
          <p:cNvGrpSpPr/>
          <p:nvPr/>
        </p:nvGrpSpPr>
        <p:grpSpPr>
          <a:xfrm>
            <a:off x="1998676" y="5251542"/>
            <a:ext cx="1230479" cy="834844"/>
            <a:chOff x="0" y="-605591"/>
            <a:chExt cx="4270353" cy="1687799"/>
          </a:xfrm>
        </p:grpSpPr>
        <p:grpSp>
          <p:nvGrpSpPr>
            <p:cNvPr id="22" name="Group 21">
              <a:extLst>
                <a:ext uri="{FF2B5EF4-FFF2-40B4-BE49-F238E27FC236}">
                  <a16:creationId xmlns:a16="http://schemas.microsoft.com/office/drawing/2014/main" id="{44F2A9AD-0BFF-9BB5-587F-85F61622AEBD}"/>
                </a:ext>
              </a:extLst>
            </p:cNvPr>
            <p:cNvGrpSpPr/>
            <p:nvPr/>
          </p:nvGrpSpPr>
          <p:grpSpPr>
            <a:xfrm>
              <a:off x="0" y="-180734"/>
              <a:ext cx="4270353" cy="1262942"/>
              <a:chOff x="0" y="-57150"/>
              <a:chExt cx="1350330" cy="399355"/>
            </a:xfrm>
          </p:grpSpPr>
          <p:sp>
            <p:nvSpPr>
              <p:cNvPr id="25" name="Freeform 13">
                <a:extLst>
                  <a:ext uri="{FF2B5EF4-FFF2-40B4-BE49-F238E27FC236}">
                    <a16:creationId xmlns:a16="http://schemas.microsoft.com/office/drawing/2014/main" id="{44EE02AC-825F-F7CF-CE23-CE425C53F520}"/>
                  </a:ext>
                </a:extLst>
              </p:cNvPr>
              <p:cNvSpPr/>
              <p:nvPr/>
            </p:nvSpPr>
            <p:spPr>
              <a:xfrm>
                <a:off x="0" y="-19232"/>
                <a:ext cx="1350330" cy="342205"/>
              </a:xfrm>
              <a:custGeom>
                <a:avLst/>
                <a:gdLst/>
                <a:ahLst/>
                <a:cxnLst/>
                <a:rect l="l" t="t" r="r" b="b"/>
                <a:pathLst>
                  <a:path w="1350330" h="342205">
                    <a:moveTo>
                      <a:pt x="77011" y="0"/>
                    </a:moveTo>
                    <a:lnTo>
                      <a:pt x="1273319" y="0"/>
                    </a:lnTo>
                    <a:cubicBezTo>
                      <a:pt x="1315851" y="0"/>
                      <a:pt x="1350330" y="34479"/>
                      <a:pt x="1350330" y="77011"/>
                    </a:cubicBezTo>
                    <a:lnTo>
                      <a:pt x="1350330" y="265194"/>
                    </a:lnTo>
                    <a:cubicBezTo>
                      <a:pt x="1350330" y="307726"/>
                      <a:pt x="1315851" y="342205"/>
                      <a:pt x="1273319" y="342205"/>
                    </a:cubicBezTo>
                    <a:lnTo>
                      <a:pt x="77011" y="342205"/>
                    </a:lnTo>
                    <a:cubicBezTo>
                      <a:pt x="34479" y="342205"/>
                      <a:pt x="0" y="307726"/>
                      <a:pt x="0" y="265194"/>
                    </a:cubicBezTo>
                    <a:lnTo>
                      <a:pt x="0" y="77011"/>
                    </a:lnTo>
                    <a:cubicBezTo>
                      <a:pt x="0" y="34479"/>
                      <a:pt x="34479" y="0"/>
                      <a:pt x="77011" y="0"/>
                    </a:cubicBezTo>
                    <a:close/>
                  </a:path>
                </a:pathLst>
              </a:custGeom>
              <a:solidFill>
                <a:srgbClr val="C5918A"/>
              </a:solidFill>
            </p:spPr>
            <p:txBody>
              <a:bodyPr/>
              <a:lstStyle/>
              <a:p>
                <a:endParaRPr lang="en-US"/>
              </a:p>
            </p:txBody>
          </p:sp>
          <p:sp>
            <p:nvSpPr>
              <p:cNvPr id="26" name="TextBox 14">
                <a:extLst>
                  <a:ext uri="{FF2B5EF4-FFF2-40B4-BE49-F238E27FC236}">
                    <a16:creationId xmlns:a16="http://schemas.microsoft.com/office/drawing/2014/main" id="{DF4476C8-F7BD-E348-B87D-B4A2737491C6}"/>
                  </a:ext>
                </a:extLst>
              </p:cNvPr>
              <p:cNvSpPr txBox="1"/>
              <p:nvPr/>
            </p:nvSpPr>
            <p:spPr>
              <a:xfrm>
                <a:off x="0" y="-57150"/>
                <a:ext cx="1350330" cy="399355"/>
              </a:xfrm>
              <a:prstGeom prst="rect">
                <a:avLst/>
              </a:prstGeom>
            </p:spPr>
            <p:txBody>
              <a:bodyPr lIns="50800" tIns="50800" rIns="50800" bIns="50800" rtlCol="0" anchor="ctr"/>
              <a:lstStyle/>
              <a:p>
                <a:pPr algn="ctr">
                  <a:lnSpc>
                    <a:spcPts val="3612"/>
                  </a:lnSpc>
                </a:pPr>
                <a:endParaRPr/>
              </a:p>
            </p:txBody>
          </p:sp>
        </p:grpSp>
        <p:sp>
          <p:nvSpPr>
            <p:cNvPr id="23" name="TextBox 15">
              <a:extLst>
                <a:ext uri="{FF2B5EF4-FFF2-40B4-BE49-F238E27FC236}">
                  <a16:creationId xmlns:a16="http://schemas.microsoft.com/office/drawing/2014/main" id="{80A3A0A5-6FB9-403F-8615-C52F712756AC}"/>
                </a:ext>
              </a:extLst>
            </p:cNvPr>
            <p:cNvSpPr txBox="1"/>
            <p:nvPr/>
          </p:nvSpPr>
          <p:spPr>
            <a:xfrm>
              <a:off x="73246" y="-605591"/>
              <a:ext cx="4197107" cy="1394110"/>
            </a:xfrm>
            <a:prstGeom prst="rect">
              <a:avLst/>
            </a:prstGeom>
          </p:spPr>
          <p:txBody>
            <a:bodyPr wrap="square" lIns="0" tIns="0" rIns="0" bIns="0" rtlCol="0" anchor="t">
              <a:spAutoFit/>
            </a:bodyPr>
            <a:lstStyle/>
            <a:p>
              <a:pPr algn="ctr">
                <a:lnSpc>
                  <a:spcPts val="6132"/>
                </a:lnSpc>
              </a:pPr>
              <a:endParaRPr lang="en-US" sz="2000" dirty="0">
                <a:solidFill>
                  <a:srgbClr val="FFFFFF"/>
                </a:solidFill>
                <a:latin typeface="Canva Sans"/>
                <a:ea typeface="Canva Sans"/>
                <a:cs typeface="Canva Sans"/>
                <a:sym typeface="Canva Sans"/>
              </a:endParaRPr>
            </a:p>
          </p:txBody>
        </p:sp>
        <p:sp>
          <p:nvSpPr>
            <p:cNvPr id="24" name="Freeform 16">
              <a:extLst>
                <a:ext uri="{FF2B5EF4-FFF2-40B4-BE49-F238E27FC236}">
                  <a16:creationId xmlns:a16="http://schemas.microsoft.com/office/drawing/2014/main" id="{89B6AA3A-80BC-3595-A82C-CCF1294B8BFE}"/>
                </a:ext>
              </a:extLst>
            </p:cNvPr>
            <p:cNvSpPr/>
            <p:nvPr/>
          </p:nvSpPr>
          <p:spPr>
            <a:xfrm rot="516165">
              <a:off x="1820216" y="240900"/>
              <a:ext cx="176306" cy="159030"/>
            </a:xfrm>
            <a:custGeom>
              <a:avLst/>
              <a:gdLst/>
              <a:ahLst/>
              <a:cxnLst/>
              <a:rect l="l" t="t" r="r" b="b"/>
              <a:pathLst>
                <a:path w="176306" h="159030">
                  <a:moveTo>
                    <a:pt x="0" y="0"/>
                  </a:moveTo>
                  <a:lnTo>
                    <a:pt x="176307" y="0"/>
                  </a:lnTo>
                  <a:lnTo>
                    <a:pt x="176307" y="159031"/>
                  </a:lnTo>
                  <a:lnTo>
                    <a:pt x="0" y="159031"/>
                  </a:lnTo>
                  <a:lnTo>
                    <a:pt x="0" y="0"/>
                  </a:lnTo>
                  <a:close/>
                </a:path>
              </a:pathLst>
            </a:custGeom>
            <a:blipFill>
              <a:blip r:embed="rId6">
                <a:extLst>
                  <a:ext uri="{96DAC541-7B7A-43D3-8B79-37D633B846F1}">
                    <asvg:svgBlip xmlns:asvg="http://schemas.microsoft.com/office/drawing/2016/SVG/main" r:embed="rId7"/>
                  </a:ext>
                </a:extLst>
              </a:blip>
              <a:stretch>
                <a:fillRect r="-99404" b="-289543"/>
              </a:stretch>
            </a:blipFill>
          </p:spPr>
          <p:txBody>
            <a:bodyPr/>
            <a:lstStyle/>
            <a:p>
              <a:endParaRPr lang="en-US"/>
            </a:p>
          </p:txBody>
        </p:sp>
      </p:grpSp>
      <p:sp>
        <p:nvSpPr>
          <p:cNvPr id="28" name="TextBox 27">
            <a:extLst>
              <a:ext uri="{FF2B5EF4-FFF2-40B4-BE49-F238E27FC236}">
                <a16:creationId xmlns:a16="http://schemas.microsoft.com/office/drawing/2014/main" id="{1031F387-5452-D523-48C0-648997C0D63F}"/>
              </a:ext>
            </a:extLst>
          </p:cNvPr>
          <p:cNvSpPr txBox="1"/>
          <p:nvPr/>
        </p:nvSpPr>
        <p:spPr>
          <a:xfrm>
            <a:off x="1915305" y="5251542"/>
            <a:ext cx="1457198" cy="738664"/>
          </a:xfrm>
          <a:prstGeom prst="rect">
            <a:avLst/>
          </a:prstGeom>
          <a:noFill/>
        </p:spPr>
        <p:txBody>
          <a:bodyPr wrap="square">
            <a:spAutoFit/>
          </a:bodyPr>
          <a:lstStyle/>
          <a:p>
            <a:pPr algn="ctr">
              <a:lnSpc>
                <a:spcPts val="6132"/>
              </a:lnSpc>
            </a:pPr>
            <a:r>
              <a:rPr lang="en-US" sz="1800" dirty="0">
                <a:solidFill>
                  <a:srgbClr val="FFFFFF"/>
                </a:solidFill>
                <a:latin typeface="Canva Sans"/>
                <a:ea typeface="Canva Sans"/>
                <a:cs typeface="Canva Sans"/>
                <a:sym typeface="Canva Sans"/>
              </a:rPr>
              <a:t>Org</a:t>
            </a:r>
            <a:r>
              <a:rPr lang="en-US" sz="1800" dirty="0">
                <a:solidFill>
                  <a:srgbClr val="FF6404"/>
                </a:solidFill>
                <a:latin typeface="Canva Sans"/>
                <a:ea typeface="Canva Sans"/>
                <a:cs typeface="Canva Sans"/>
                <a:sym typeface="Canva Sans"/>
              </a:rPr>
              <a:t>a</a:t>
            </a:r>
            <a:r>
              <a:rPr lang="en-US" sz="1800" dirty="0">
                <a:solidFill>
                  <a:srgbClr val="FFFFFF"/>
                </a:solidFill>
                <a:latin typeface="Canva Sans"/>
                <a:ea typeface="Canva Sans"/>
                <a:cs typeface="Canva Sans"/>
                <a:sym typeface="Canva Sans"/>
              </a:rPr>
              <a:t>nach</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TotalTime>
  <Words>1034</Words>
  <Application>Microsoft Office PowerPoint</Application>
  <PresentationFormat>Custom</PresentationFormat>
  <Paragraphs>133</Paragraphs>
  <Slides>30</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Arial</vt:lpstr>
      <vt:lpstr>Calibri</vt:lpstr>
      <vt:lpstr>Roboto Condensed Bold</vt:lpstr>
      <vt:lpstr>Open Sans 1 Bold</vt:lpstr>
      <vt:lpstr>Open Sans 1</vt:lpstr>
      <vt:lpstr>Roboto</vt:lpstr>
      <vt:lpstr>Canva Sans</vt:lpstr>
      <vt:lpstr>Calibri Light</vt:lpstr>
      <vt:lpstr>Canva Sans Bold</vt:lpstr>
      <vt:lpstr>Open Sans 2 Medium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a subheading</dc:title>
  <dc:creator>Admin</dc:creator>
  <cp:lastModifiedBy>Tanveer Ahmad</cp:lastModifiedBy>
  <cp:revision>21</cp:revision>
  <dcterms:created xsi:type="dcterms:W3CDTF">2006-08-16T00:00:00Z</dcterms:created>
  <dcterms:modified xsi:type="dcterms:W3CDTF">2025-05-14T19:17:00Z</dcterms:modified>
  <dc:identifier>DAGmpfbJq5Q</dc:identifier>
</cp:coreProperties>
</file>